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393" r:id="rId2"/>
    <p:sldId id="332" r:id="rId3"/>
    <p:sldId id="394" r:id="rId4"/>
    <p:sldId id="333" r:id="rId5"/>
    <p:sldId id="396" r:id="rId6"/>
    <p:sldId id="398" r:id="rId7"/>
    <p:sldId id="397" r:id="rId8"/>
    <p:sldId id="400" r:id="rId9"/>
    <p:sldId id="337" r:id="rId10"/>
    <p:sldId id="338" r:id="rId11"/>
    <p:sldId id="339" r:id="rId12"/>
    <p:sldId id="399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00" userDrawn="1">
          <p15:clr>
            <a:srgbClr val="000000"/>
          </p15:clr>
        </p15:guide>
        <p15:guide id="2" pos="2880" userDrawn="1">
          <p15:clr>
            <a:srgbClr val="000000"/>
          </p15:clr>
        </p15:guide>
        <p15:guide id="3" orient="horz" pos="180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2" roundtripDataSignature="AMtx7mg2qMLCpLRjUyPlRu7ZfvRCETv7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7A5CBB-BFB8-4B51-90C2-AEB6A61E4D18}">
  <a:tblStyle styleId="{157A5CBB-BFB8-4B51-90C2-AEB6A61E4D1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/>
  </p:normalViewPr>
  <p:slideViewPr>
    <p:cSldViewPr snapToGrid="0">
      <p:cViewPr varScale="1">
        <p:scale>
          <a:sx n="98" d="100"/>
          <a:sy n="98" d="100"/>
        </p:scale>
        <p:origin x="200" y="296"/>
      </p:cViewPr>
      <p:guideLst>
        <p:guide orient="horz" pos="200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155" Type="http://schemas.openxmlformats.org/officeDocument/2006/relationships/theme" Target="theme/theme1.xml"/><Relationship Id="rId3" Type="http://schemas.openxmlformats.org/officeDocument/2006/relationships/slide" Target="slides/slide2.xml"/><Relationship Id="rId15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52" Type="http://customschemas.google.com/relationships/presentationmetadata" Target="metadata"/><Relationship Id="rId10" Type="http://schemas.openxmlformats.org/officeDocument/2006/relationships/slide" Target="slides/slide9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0a102b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70a102b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770a102ba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55" name="Google Shape;755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81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49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256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18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If both male and female flowers are present on the same plant such as castor and maize (monoecious), it prevents autogamy but not geitonogamy. </a:t>
            </a:r>
            <a:endParaRPr/>
          </a:p>
        </p:txBody>
      </p:sp>
      <p:sp>
        <p:nvSpPr>
          <p:cNvPr id="762" name="Google Shape;762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367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00"/>
                </a:solidFill>
              </a:rPr>
              <a:t>purposeful manipulation of plant species in order to create desired plant types</a:t>
            </a:r>
            <a:r>
              <a:rPr lang="en-US" sz="1200"/>
              <a:t> that are </a:t>
            </a:r>
            <a:r>
              <a:rPr lang="en-US" sz="1200">
                <a:solidFill>
                  <a:srgbClr val="FFFF00"/>
                </a:solidFill>
              </a:rPr>
              <a:t>better suited for cultivation, give better yields and are disease resistant</a:t>
            </a:r>
            <a:r>
              <a:rPr lang="en-US" sz="1200"/>
              <a:t>.</a:t>
            </a:r>
            <a:endParaRPr dirty="0"/>
          </a:p>
        </p:txBody>
      </p:sp>
      <p:sp>
        <p:nvSpPr>
          <p:cNvPr id="748" name="Google Shape;74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1"/>
          <p:cNvSpPr txBox="1"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1"/>
          <p:cNvSpPr txBox="1"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1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1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1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0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0"/>
          <p:cNvSpPr txBox="1">
            <a:spLocks noGrp="1"/>
          </p:cNvSpPr>
          <p:nvPr>
            <p:ph type="body" idx="1"/>
          </p:nvPr>
        </p:nvSpPr>
        <p:spPr>
          <a:xfrm rot="5400000">
            <a:off x="2686182" y="-895482"/>
            <a:ext cx="377163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0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0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0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1"/>
          <p:cNvSpPr txBox="1">
            <a:spLocks noGrp="1"/>
          </p:cNvSpPr>
          <p:nvPr>
            <p:ph type="title"/>
          </p:nvPr>
        </p:nvSpPr>
        <p:spPr>
          <a:xfrm rot="5400000">
            <a:off x="5219965" y="1638300"/>
            <a:ext cx="4876271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1"/>
          <p:cNvSpPr txBox="1">
            <a:spLocks noGrp="1"/>
          </p:cNvSpPr>
          <p:nvPr>
            <p:ph type="body" idx="1"/>
          </p:nvPr>
        </p:nvSpPr>
        <p:spPr>
          <a:xfrm rot="5400000">
            <a:off x="1028966" y="-342899"/>
            <a:ext cx="4876271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1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1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1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2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2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2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2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2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3"/>
          <p:cNvSpPr txBox="1"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3"/>
          <p:cNvSpPr txBox="1"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3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3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3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4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4"/>
          <p:cNvSpPr txBox="1">
            <a:spLocks noGrp="1"/>
          </p:cNvSpPr>
          <p:nvPr>
            <p:ph type="body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4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4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4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5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5"/>
          <p:cNvSpPr txBox="1"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5"/>
          <p:cNvSpPr txBox="1">
            <a:spLocks noGrp="1"/>
          </p:cNvSpPr>
          <p:nvPr>
            <p:ph type="body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35"/>
          <p:cNvSpPr txBox="1">
            <a:spLocks noGrp="1"/>
          </p:cNvSpPr>
          <p:nvPr>
            <p:ph type="body" idx="3"/>
          </p:nvPr>
        </p:nvSpPr>
        <p:spPr>
          <a:xfrm>
            <a:off x="4645028" y="1279261"/>
            <a:ext cx="4041775" cy="5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5"/>
          <p:cNvSpPr txBox="1">
            <a:spLocks noGrp="1"/>
          </p:cNvSpPr>
          <p:nvPr>
            <p:ph type="body" idx="4"/>
          </p:nvPr>
        </p:nvSpPr>
        <p:spPr>
          <a:xfrm>
            <a:off x="4645028" y="1812396"/>
            <a:ext cx="4041775" cy="329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35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5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5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6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6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6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6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7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7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7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8"/>
          <p:cNvSpPr txBox="1">
            <a:spLocks noGrp="1"/>
          </p:cNvSpPr>
          <p:nvPr>
            <p:ph type="title"/>
          </p:nvPr>
        </p:nvSpPr>
        <p:spPr>
          <a:xfrm>
            <a:off x="457203" y="227542"/>
            <a:ext cx="3008313" cy="96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8"/>
          <p:cNvSpPr txBox="1">
            <a:spLocks noGrp="1"/>
          </p:cNvSpPr>
          <p:nvPr>
            <p:ph type="body" idx="1"/>
          </p:nvPr>
        </p:nvSpPr>
        <p:spPr>
          <a:xfrm>
            <a:off x="3575050" y="227543"/>
            <a:ext cx="5111750" cy="487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8"/>
          <p:cNvSpPr txBox="1">
            <a:spLocks noGrp="1"/>
          </p:cNvSpPr>
          <p:nvPr>
            <p:ph type="body" idx="2"/>
          </p:nvPr>
        </p:nvSpPr>
        <p:spPr>
          <a:xfrm>
            <a:off x="457203" y="1195918"/>
            <a:ext cx="3008313" cy="390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38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8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8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9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9"/>
          <p:cNvSpPr>
            <a:spLocks noGrp="1"/>
          </p:cNvSpPr>
          <p:nvPr>
            <p:ph type="pic" idx="2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9"/>
          <p:cNvSpPr txBox="1">
            <a:spLocks noGrp="1"/>
          </p:cNvSpPr>
          <p:nvPr>
            <p:ph type="body" idx="1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39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9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9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0"/>
          <p:cNvSpPr txBox="1"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0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0"/>
          <p:cNvSpPr txBox="1">
            <a:spLocks noGrp="1"/>
          </p:cNvSpPr>
          <p:nvPr>
            <p:ph type="dt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0"/>
          <p:cNvSpPr txBox="1">
            <a:spLocks noGrp="1"/>
          </p:cNvSpPr>
          <p:nvPr>
            <p:ph type="ft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0"/>
          <p:cNvSpPr txBox="1">
            <a:spLocks noGrp="1"/>
          </p:cNvSpPr>
          <p:nvPr>
            <p:ph type="sldNum" idx="12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e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0a102ba8_0_0"/>
          <p:cNvSpPr txBox="1"/>
          <p:nvPr/>
        </p:nvSpPr>
        <p:spPr>
          <a:xfrm>
            <a:off x="83100" y="1114448"/>
            <a:ext cx="8832300" cy="319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300" b="1" dirty="0">
                <a:solidFill>
                  <a:srgbClr val="FFFFFF"/>
                </a:solidFill>
              </a:rPr>
              <a:t>Date: August 21, 2020</a:t>
            </a:r>
            <a:endParaRPr sz="2300" b="1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300" b="1" dirty="0">
                <a:solidFill>
                  <a:srgbClr val="FFFFFF"/>
                </a:solidFill>
              </a:rPr>
              <a:t>Class XII</a:t>
            </a:r>
            <a:endParaRPr sz="2300" b="1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300" b="1" dirty="0">
                <a:solidFill>
                  <a:srgbClr val="FFFFFF"/>
                </a:solidFill>
              </a:rPr>
              <a:t>Subject: BIOLOGY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300" b="1" dirty="0">
                <a:solidFill>
                  <a:srgbClr val="FFFFFF"/>
                </a:solidFill>
              </a:rPr>
              <a:t>Topic: Outbreeding Devices</a:t>
            </a:r>
            <a:endParaRPr sz="2300" b="1" dirty="0">
              <a:solidFill>
                <a:srgbClr val="FFFFFF"/>
              </a:solidFill>
            </a:endParaRPr>
          </a:p>
          <a:p>
            <a:pPr lvl="2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800" b="1" i="1" dirty="0">
                <a:solidFill>
                  <a:srgbClr val="FFFFFF"/>
                </a:solidFill>
              </a:rPr>
              <a:t>	[Chapter 2 </a:t>
            </a:r>
            <a:r>
              <a:rPr lang="en-US" sz="1800" b="1" i="1" dirty="0">
                <a:solidFill>
                  <a:schemeClr val="lt1"/>
                </a:solidFill>
              </a:rPr>
              <a:t>SEXUAL REPRODUCTION IN FLOWERING PLANT]</a:t>
            </a:r>
            <a:endParaRPr sz="2300" b="1" i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0"/>
          <p:cNvSpPr txBox="1">
            <a:spLocks noGrp="1"/>
          </p:cNvSpPr>
          <p:nvPr>
            <p:ph type="title"/>
          </p:nvPr>
        </p:nvSpPr>
        <p:spPr>
          <a:xfrm>
            <a:off x="0" y="200405"/>
            <a:ext cx="670989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00"/>
              </a:buClr>
              <a:buSzPts val="3200"/>
            </a:pPr>
            <a:r>
              <a:rPr lang="en-US" sz="2000" b="1" dirty="0">
                <a:solidFill>
                  <a:srgbClr val="FFFF00"/>
                </a:solidFill>
              </a:rPr>
              <a:t>Artificial </a:t>
            </a:r>
            <a:r>
              <a:rPr lang="en-US" sz="2000" b="1" dirty="0" err="1">
                <a:solidFill>
                  <a:srgbClr val="FFFF00"/>
                </a:solidFill>
              </a:rPr>
              <a:t>hybridisation</a:t>
            </a:r>
            <a:r>
              <a:rPr lang="en-US" sz="2000" b="1" dirty="0">
                <a:solidFill>
                  <a:srgbClr val="FFFF00"/>
                </a:solidFill>
              </a:rPr>
              <a:t> in bisexual flower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58" name="Google Shape;758;p80"/>
          <p:cNvSpPr txBox="1">
            <a:spLocks noGrp="1"/>
          </p:cNvSpPr>
          <p:nvPr>
            <p:ph type="body" idx="1"/>
          </p:nvPr>
        </p:nvSpPr>
        <p:spPr>
          <a:xfrm>
            <a:off x="171899" y="913284"/>
            <a:ext cx="5168197" cy="438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Clr>
                <a:srgbClr val="FFFF00"/>
              </a:buClr>
              <a:buSzPts val="2400"/>
              <a:buNone/>
            </a:pPr>
            <a:r>
              <a:rPr lang="en-US" sz="1800" b="1" dirty="0">
                <a:solidFill>
                  <a:srgbClr val="FFFF00"/>
                </a:solidFill>
              </a:rPr>
              <a:t>Emasculation</a:t>
            </a:r>
            <a:endParaRPr sz="1800" dirty="0"/>
          </a:p>
          <a:p>
            <a:pPr marL="0" indent="0" algn="just">
              <a:spcBef>
                <a:spcPts val="480"/>
              </a:spcBef>
              <a:buSzPct val="100000"/>
              <a:buNone/>
            </a:pPr>
            <a:r>
              <a:rPr lang="en-US" sz="1800" dirty="0"/>
              <a:t>Removal of immature anthers from the bisexual flower bud before the anther dehisces using forceps. </a:t>
            </a:r>
            <a:endParaRPr sz="1800" dirty="0"/>
          </a:p>
          <a:p>
            <a:pPr marL="342900" algn="just">
              <a:spcBef>
                <a:spcPts val="480"/>
              </a:spcBef>
              <a:buClr>
                <a:srgbClr val="FFFF00"/>
              </a:buClr>
              <a:buSzPts val="2400"/>
              <a:buNone/>
            </a:pPr>
            <a:r>
              <a:rPr lang="en-US" sz="1800" b="1" dirty="0">
                <a:solidFill>
                  <a:srgbClr val="FFFF00"/>
                </a:solidFill>
              </a:rPr>
              <a:t>Bagging</a:t>
            </a:r>
            <a:endParaRPr sz="1800" dirty="0"/>
          </a:p>
          <a:p>
            <a:pPr marL="0" indent="0" algn="just">
              <a:spcBef>
                <a:spcPts val="480"/>
              </a:spcBef>
              <a:buSzPct val="100000"/>
              <a:buNone/>
            </a:pPr>
            <a:r>
              <a:rPr lang="en-US" sz="1800" dirty="0"/>
              <a:t>Covering of emasculated flowers with a bag of suitable size, generally made up of butter paper, to prevent contamination of its stigma with unwanted pollen. </a:t>
            </a:r>
            <a:endParaRPr sz="1800" dirty="0"/>
          </a:p>
          <a:p>
            <a:pPr marL="342900" algn="just">
              <a:spcBef>
                <a:spcPts val="480"/>
              </a:spcBef>
              <a:buClr>
                <a:srgbClr val="FFFF00"/>
              </a:buClr>
              <a:buSzPts val="2400"/>
              <a:buNone/>
            </a:pPr>
            <a:r>
              <a:rPr lang="en-US" sz="1800" b="1" dirty="0">
                <a:solidFill>
                  <a:srgbClr val="FFFF00"/>
                </a:solidFill>
              </a:rPr>
              <a:t>Re-bagging</a:t>
            </a:r>
            <a:endParaRPr sz="1800" dirty="0"/>
          </a:p>
          <a:p>
            <a:pPr marL="0" indent="0" algn="just">
              <a:spcBef>
                <a:spcPts val="480"/>
              </a:spcBef>
              <a:buSzPct val="100000"/>
              <a:buNone/>
            </a:pPr>
            <a:r>
              <a:rPr lang="en-US" sz="1800" dirty="0"/>
              <a:t>As the stigma of bagged flower attains receptivity, desired mature pollen grains collected from anthers of the male parent are dusted on the stigma, and the flowers are </a:t>
            </a:r>
            <a:r>
              <a:rPr lang="en-US" sz="1800" dirty="0" err="1"/>
              <a:t>rebagged</a:t>
            </a:r>
            <a:r>
              <a:rPr lang="en-US" sz="1800" dirty="0"/>
              <a:t>, and the fruits allowed to develop.</a:t>
            </a:r>
            <a:endParaRPr sz="1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C47275-DB3D-1145-9B77-8037E38DE8F9}"/>
              </a:ext>
            </a:extLst>
          </p:cNvPr>
          <p:cNvGrpSpPr/>
          <p:nvPr/>
        </p:nvGrpSpPr>
        <p:grpSpPr>
          <a:xfrm>
            <a:off x="5738972" y="1917909"/>
            <a:ext cx="1032138" cy="1755025"/>
            <a:chOff x="6084963" y="1917909"/>
            <a:chExt cx="1032138" cy="1755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1C633B-9FBC-F84E-B67B-8713235CCB4A}"/>
                </a:ext>
              </a:extLst>
            </p:cNvPr>
            <p:cNvGrpSpPr/>
            <p:nvPr/>
          </p:nvGrpSpPr>
          <p:grpSpPr>
            <a:xfrm>
              <a:off x="6280477" y="1917909"/>
              <a:ext cx="593072" cy="1755025"/>
              <a:chOff x="457200" y="819150"/>
              <a:chExt cx="2514600" cy="447675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86EA09A-39E7-C943-81AF-F583AC7C75B3}"/>
                  </a:ext>
                </a:extLst>
              </p:cNvPr>
              <p:cNvGrpSpPr/>
              <p:nvPr/>
            </p:nvGrpSpPr>
            <p:grpSpPr>
              <a:xfrm>
                <a:off x="457200" y="1365025"/>
                <a:ext cx="2514600" cy="3545412"/>
                <a:chOff x="457200" y="1365025"/>
                <a:chExt cx="2514600" cy="3545412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6828106B-5665-394F-94D6-85C8517EB67D}"/>
                    </a:ext>
                  </a:extLst>
                </p:cNvPr>
                <p:cNvSpPr/>
                <p:nvPr/>
              </p:nvSpPr>
              <p:spPr>
                <a:xfrm rot="21386311">
                  <a:off x="1933040" y="1365025"/>
                  <a:ext cx="629719" cy="922375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BC0417F-DC18-4A43-B4DB-B10DC742E4E1}"/>
                    </a:ext>
                  </a:extLst>
                </p:cNvPr>
                <p:cNvSpPr/>
                <p:nvPr/>
              </p:nvSpPr>
              <p:spPr>
                <a:xfrm flipH="1">
                  <a:off x="457200" y="1885949"/>
                  <a:ext cx="914400" cy="1066801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DA122935-49E5-4344-8134-6FE64FD55F40}"/>
                    </a:ext>
                  </a:extLst>
                </p:cNvPr>
                <p:cNvSpPr/>
                <p:nvPr/>
              </p:nvSpPr>
              <p:spPr>
                <a:xfrm>
                  <a:off x="1981200" y="2800350"/>
                  <a:ext cx="990600" cy="1119487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9B6C15D3-1391-C14D-AB89-0C04AB09783F}"/>
                    </a:ext>
                  </a:extLst>
                </p:cNvPr>
                <p:cNvSpPr/>
                <p:nvPr/>
              </p:nvSpPr>
              <p:spPr>
                <a:xfrm flipH="1">
                  <a:off x="533400" y="3790950"/>
                  <a:ext cx="838198" cy="1119487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57ED6D75-C995-E647-B41D-8833F97B19CE}"/>
                  </a:ext>
                </a:extLst>
              </p:cNvPr>
              <p:cNvSpPr/>
              <p:nvPr/>
            </p:nvSpPr>
            <p:spPr>
              <a:xfrm>
                <a:off x="1283525" y="819150"/>
                <a:ext cx="762000" cy="4476750"/>
              </a:xfrm>
              <a:custGeom>
                <a:avLst/>
                <a:gdLst>
                  <a:gd name="connsiteX0" fmla="*/ 0 w 533400"/>
                  <a:gd name="connsiteY0" fmla="*/ 0 h 4019550"/>
                  <a:gd name="connsiteX1" fmla="*/ 5334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0 w 533400"/>
                  <a:gd name="connsiteY4" fmla="*/ 0 h 4019550"/>
                  <a:gd name="connsiteX0" fmla="*/ 0 w 533400"/>
                  <a:gd name="connsiteY0" fmla="*/ 0 h 4019550"/>
                  <a:gd name="connsiteX1" fmla="*/ 4572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0 w 533400"/>
                  <a:gd name="connsiteY4" fmla="*/ 0 h 4019550"/>
                  <a:gd name="connsiteX0" fmla="*/ 76200 w 533400"/>
                  <a:gd name="connsiteY0" fmla="*/ 0 h 4019550"/>
                  <a:gd name="connsiteX1" fmla="*/ 4572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76200 w 533400"/>
                  <a:gd name="connsiteY4" fmla="*/ 0 h 4019550"/>
                  <a:gd name="connsiteX0" fmla="*/ 76200 w 533400"/>
                  <a:gd name="connsiteY0" fmla="*/ 304800 h 4324350"/>
                  <a:gd name="connsiteX1" fmla="*/ 228600 w 533400"/>
                  <a:gd name="connsiteY1" fmla="*/ 0 h 4324350"/>
                  <a:gd name="connsiteX2" fmla="*/ 457200 w 533400"/>
                  <a:gd name="connsiteY2" fmla="*/ 304800 h 4324350"/>
                  <a:gd name="connsiteX3" fmla="*/ 533400 w 533400"/>
                  <a:gd name="connsiteY3" fmla="*/ 4324350 h 4324350"/>
                  <a:gd name="connsiteX4" fmla="*/ 0 w 533400"/>
                  <a:gd name="connsiteY4" fmla="*/ 4324350 h 4324350"/>
                  <a:gd name="connsiteX5" fmla="*/ 76200 w 533400"/>
                  <a:gd name="connsiteY5" fmla="*/ 304800 h 4324350"/>
                  <a:gd name="connsiteX0" fmla="*/ 76200 w 533400"/>
                  <a:gd name="connsiteY0" fmla="*/ 457200 h 4476750"/>
                  <a:gd name="connsiteX1" fmla="*/ 304800 w 533400"/>
                  <a:gd name="connsiteY1" fmla="*/ 0 h 4476750"/>
                  <a:gd name="connsiteX2" fmla="*/ 457200 w 533400"/>
                  <a:gd name="connsiteY2" fmla="*/ 457200 h 4476750"/>
                  <a:gd name="connsiteX3" fmla="*/ 533400 w 533400"/>
                  <a:gd name="connsiteY3" fmla="*/ 4476750 h 4476750"/>
                  <a:gd name="connsiteX4" fmla="*/ 0 w 533400"/>
                  <a:gd name="connsiteY4" fmla="*/ 4476750 h 4476750"/>
                  <a:gd name="connsiteX5" fmla="*/ 76200 w 533400"/>
                  <a:gd name="connsiteY5" fmla="*/ 457200 h 44767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400" h="4629150">
                    <a:moveTo>
                      <a:pt x="76200" y="609600"/>
                    </a:moveTo>
                    <a:cubicBezTo>
                      <a:pt x="96893" y="352866"/>
                      <a:pt x="153715" y="70594"/>
                      <a:pt x="228600" y="0"/>
                    </a:cubicBezTo>
                    <a:cubicBezTo>
                      <a:pt x="296910" y="27512"/>
                      <a:pt x="455125" y="386295"/>
                      <a:pt x="457200" y="609600"/>
                    </a:cubicBezTo>
                    <a:lnTo>
                      <a:pt x="533400" y="4629150"/>
                    </a:lnTo>
                    <a:lnTo>
                      <a:pt x="0" y="4629150"/>
                    </a:lnTo>
                    <a:lnTo>
                      <a:pt x="76200" y="6096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DF1259-75DF-4B41-88F0-34CB9E29B72C}"/>
                </a:ext>
              </a:extLst>
            </p:cNvPr>
            <p:cNvGrpSpPr/>
            <p:nvPr/>
          </p:nvGrpSpPr>
          <p:grpSpPr>
            <a:xfrm>
              <a:off x="6651865" y="2504495"/>
              <a:ext cx="465236" cy="651562"/>
              <a:chOff x="6651865" y="2504495"/>
              <a:chExt cx="465236" cy="651562"/>
            </a:xfrm>
          </p:grpSpPr>
          <p:sp>
            <p:nvSpPr>
              <p:cNvPr id="81" name="Teardrop 80">
                <a:extLst>
                  <a:ext uri="{FF2B5EF4-FFF2-40B4-BE49-F238E27FC236}">
                    <a16:creationId xmlns:a16="http://schemas.microsoft.com/office/drawing/2014/main" id="{B323A1A4-CDA1-FD45-84D3-B9ED229C4B59}"/>
                  </a:ext>
                </a:extLst>
              </p:cNvPr>
              <p:cNvSpPr/>
              <p:nvPr/>
            </p:nvSpPr>
            <p:spPr>
              <a:xfrm rot="626717" flipH="1">
                <a:off x="6651865" y="2504495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ardrop 81">
                <a:extLst>
                  <a:ext uri="{FF2B5EF4-FFF2-40B4-BE49-F238E27FC236}">
                    <a16:creationId xmlns:a16="http://schemas.microsoft.com/office/drawing/2014/main" id="{F3A5DC03-055C-F248-B9C1-E8CE65043298}"/>
                  </a:ext>
                </a:extLst>
              </p:cNvPr>
              <p:cNvSpPr/>
              <p:nvPr/>
            </p:nvSpPr>
            <p:spPr>
              <a:xfrm rot="4708438">
                <a:off x="6849207" y="2673261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>
                <a:extLst>
                  <a:ext uri="{FF2B5EF4-FFF2-40B4-BE49-F238E27FC236}">
                    <a16:creationId xmlns:a16="http://schemas.microsoft.com/office/drawing/2014/main" id="{2660862A-BEE2-D340-9AD6-9F3C886F00F7}"/>
                  </a:ext>
                </a:extLst>
              </p:cNvPr>
              <p:cNvSpPr/>
              <p:nvPr/>
            </p:nvSpPr>
            <p:spPr>
              <a:xfrm rot="6633262">
                <a:off x="6679031" y="2888855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22FD0F4-595B-8949-8BF0-1DA2CE6AF9B5}"/>
                </a:ext>
              </a:extLst>
            </p:cNvPr>
            <p:cNvGrpSpPr/>
            <p:nvPr/>
          </p:nvGrpSpPr>
          <p:grpSpPr>
            <a:xfrm>
              <a:off x="6094951" y="2878319"/>
              <a:ext cx="527406" cy="524024"/>
              <a:chOff x="6615444" y="2529460"/>
              <a:chExt cx="527406" cy="524024"/>
            </a:xfrm>
          </p:grpSpPr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DB93610A-FAC8-884F-BE16-6CCDBE80E3DF}"/>
                  </a:ext>
                </a:extLst>
              </p:cNvPr>
              <p:cNvSpPr/>
              <p:nvPr/>
            </p:nvSpPr>
            <p:spPr>
              <a:xfrm rot="626717" flipH="1">
                <a:off x="6707786" y="2529460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FDCA9605-3C62-4B43-A810-8ADEDCB5D9A1}"/>
                  </a:ext>
                </a:extLst>
              </p:cNvPr>
              <p:cNvSpPr/>
              <p:nvPr/>
            </p:nvSpPr>
            <p:spPr>
              <a:xfrm rot="4708438">
                <a:off x="6874956" y="2667220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ardrop 87">
                <a:extLst>
                  <a:ext uri="{FF2B5EF4-FFF2-40B4-BE49-F238E27FC236}">
                    <a16:creationId xmlns:a16="http://schemas.microsoft.com/office/drawing/2014/main" id="{2ECDEAFF-27AF-E847-A037-B1816E648777}"/>
                  </a:ext>
                </a:extLst>
              </p:cNvPr>
              <p:cNvSpPr/>
              <p:nvPr/>
            </p:nvSpPr>
            <p:spPr>
              <a:xfrm rot="11735611">
                <a:off x="6615444" y="2775102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639001E-24E4-1E4F-9E8B-D33176DFB8E9}"/>
                </a:ext>
              </a:extLst>
            </p:cNvPr>
            <p:cNvGrpSpPr/>
            <p:nvPr/>
          </p:nvGrpSpPr>
          <p:grpSpPr>
            <a:xfrm rot="8568403">
              <a:off x="6084963" y="2153235"/>
              <a:ext cx="465236" cy="651562"/>
              <a:chOff x="6651865" y="2504495"/>
              <a:chExt cx="465236" cy="651562"/>
            </a:xfrm>
          </p:grpSpPr>
          <p:sp>
            <p:nvSpPr>
              <p:cNvPr id="90" name="Teardrop 89">
                <a:extLst>
                  <a:ext uri="{FF2B5EF4-FFF2-40B4-BE49-F238E27FC236}">
                    <a16:creationId xmlns:a16="http://schemas.microsoft.com/office/drawing/2014/main" id="{F2AD2DCC-A22D-CB4B-BABB-D4187D6E7484}"/>
                  </a:ext>
                </a:extLst>
              </p:cNvPr>
              <p:cNvSpPr/>
              <p:nvPr/>
            </p:nvSpPr>
            <p:spPr>
              <a:xfrm rot="626717" flipH="1">
                <a:off x="6651865" y="2504495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ardrop 90">
                <a:extLst>
                  <a:ext uri="{FF2B5EF4-FFF2-40B4-BE49-F238E27FC236}">
                    <a16:creationId xmlns:a16="http://schemas.microsoft.com/office/drawing/2014/main" id="{B948D3BB-D792-C646-A811-DA968745D1EA}"/>
                  </a:ext>
                </a:extLst>
              </p:cNvPr>
              <p:cNvSpPr/>
              <p:nvPr/>
            </p:nvSpPr>
            <p:spPr>
              <a:xfrm rot="4708438">
                <a:off x="6849207" y="2673261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ardrop 91">
                <a:extLst>
                  <a:ext uri="{FF2B5EF4-FFF2-40B4-BE49-F238E27FC236}">
                    <a16:creationId xmlns:a16="http://schemas.microsoft.com/office/drawing/2014/main" id="{4AFB6BD5-928B-614C-A0B8-C1E4AC2530B5}"/>
                  </a:ext>
                </a:extLst>
              </p:cNvPr>
              <p:cNvSpPr/>
              <p:nvPr/>
            </p:nvSpPr>
            <p:spPr>
              <a:xfrm rot="6633262">
                <a:off x="6679031" y="2888855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E791B3-0AA5-1746-9477-5AC6C43A215B}"/>
              </a:ext>
            </a:extLst>
          </p:cNvPr>
          <p:cNvGrpSpPr/>
          <p:nvPr/>
        </p:nvGrpSpPr>
        <p:grpSpPr>
          <a:xfrm>
            <a:off x="5698004" y="1266457"/>
            <a:ext cx="983340" cy="662251"/>
            <a:chOff x="6061090" y="1108613"/>
            <a:chExt cx="2179469" cy="146395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4C01BF40-5CB1-5D44-B06A-132B4C7A6F34}"/>
                </a:ext>
              </a:extLst>
            </p:cNvPr>
            <p:cNvSpPr/>
            <p:nvPr/>
          </p:nvSpPr>
          <p:spPr>
            <a:xfrm>
              <a:off x="6694288" y="1108613"/>
              <a:ext cx="899286" cy="911232"/>
            </a:xfrm>
            <a:prstGeom prst="teardrop">
              <a:avLst>
                <a:gd name="adj" fmla="val 94947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3BEF4B65-4605-BE49-B082-7E7C33864937}"/>
                </a:ext>
              </a:extLst>
            </p:cNvPr>
            <p:cNvSpPr/>
            <p:nvPr/>
          </p:nvSpPr>
          <p:spPr>
            <a:xfrm rot="3347732">
              <a:off x="7201922" y="1431303"/>
              <a:ext cx="972369" cy="1104904"/>
            </a:xfrm>
            <a:prstGeom prst="teardrop">
              <a:avLst>
                <a:gd name="adj" fmla="val 93128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614CC0D0-4030-544E-9BF3-D8464204586B}"/>
                </a:ext>
              </a:extLst>
            </p:cNvPr>
            <p:cNvSpPr/>
            <p:nvPr/>
          </p:nvSpPr>
          <p:spPr>
            <a:xfrm rot="13177010">
              <a:off x="6061090" y="1530825"/>
              <a:ext cx="1031330" cy="1041739"/>
            </a:xfrm>
            <a:prstGeom prst="teardrop">
              <a:avLst>
                <a:gd name="adj" fmla="val 97713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799FE2-A2DE-EF4C-B22E-4B399931E696}"/>
              </a:ext>
            </a:extLst>
          </p:cNvPr>
          <p:cNvGrpSpPr/>
          <p:nvPr/>
        </p:nvGrpSpPr>
        <p:grpSpPr>
          <a:xfrm>
            <a:off x="5881554" y="1169463"/>
            <a:ext cx="611394" cy="566130"/>
            <a:chOff x="6227545" y="1169463"/>
            <a:chExt cx="611394" cy="566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EB44ED-0CB8-B540-878B-B1C64382A68C}"/>
                </a:ext>
              </a:extLst>
            </p:cNvPr>
            <p:cNvGrpSpPr/>
            <p:nvPr/>
          </p:nvGrpSpPr>
          <p:grpSpPr>
            <a:xfrm rot="722367">
              <a:off x="6607042" y="1205227"/>
              <a:ext cx="231897" cy="530366"/>
              <a:chOff x="5818263" y="1769764"/>
              <a:chExt cx="906651" cy="3177153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880FBB2-7959-4C43-9305-37AE2C91A3BC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A32609C-0D76-4045-A08D-4965D903D16D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1C3FB12-9C34-1D46-8369-89F947976707}"/>
                </a:ext>
              </a:extLst>
            </p:cNvPr>
            <p:cNvGrpSpPr/>
            <p:nvPr/>
          </p:nvGrpSpPr>
          <p:grpSpPr>
            <a:xfrm rot="20930548" flipH="1">
              <a:off x="6227545" y="1198877"/>
              <a:ext cx="231897" cy="530366"/>
              <a:chOff x="5818263" y="1769764"/>
              <a:chExt cx="906651" cy="3177153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0A4D2B5-C379-A643-9A86-6C6C21460DF5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7D34B88-43B7-AB4A-AF54-22C1D0189E78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31A8645-2864-CE41-82FF-B2695535C534}"/>
                </a:ext>
              </a:extLst>
            </p:cNvPr>
            <p:cNvGrpSpPr/>
            <p:nvPr/>
          </p:nvGrpSpPr>
          <p:grpSpPr>
            <a:xfrm rot="20740549">
              <a:off x="6545967" y="1169463"/>
              <a:ext cx="192888" cy="468342"/>
              <a:chOff x="5818263" y="1769764"/>
              <a:chExt cx="906651" cy="3177153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0290345-1BF4-704F-A7AC-8BA652B8A345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309C982-FD2C-2E4E-B099-DE975EE0B3A6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8CC0BC-5C7A-6641-8F3E-4FB97778D61E}"/>
                </a:ext>
              </a:extLst>
            </p:cNvPr>
            <p:cNvGrpSpPr/>
            <p:nvPr/>
          </p:nvGrpSpPr>
          <p:grpSpPr>
            <a:xfrm rot="859451" flipH="1">
              <a:off x="6345108" y="1177405"/>
              <a:ext cx="192888" cy="468342"/>
              <a:chOff x="5818263" y="1769764"/>
              <a:chExt cx="906651" cy="3177153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C83BC0F-5EB2-DD43-94AF-C4D511FD72F0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4221504-F716-CD4F-882A-3B5ECF85BE45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FE9866-08B0-CB41-BFAF-E6B54B24C24B}"/>
              </a:ext>
            </a:extLst>
          </p:cNvPr>
          <p:cNvGrpSpPr/>
          <p:nvPr/>
        </p:nvGrpSpPr>
        <p:grpSpPr>
          <a:xfrm>
            <a:off x="6099676" y="1122059"/>
            <a:ext cx="186100" cy="606326"/>
            <a:chOff x="6445667" y="1122059"/>
            <a:chExt cx="186100" cy="606326"/>
          </a:xfrm>
        </p:grpSpPr>
        <p:sp>
          <p:nvSpPr>
            <p:cNvPr id="44" name="Rounded Rectangle 18">
              <a:extLst>
                <a:ext uri="{FF2B5EF4-FFF2-40B4-BE49-F238E27FC236}">
                  <a16:creationId xmlns:a16="http://schemas.microsoft.com/office/drawing/2014/main" id="{8B3F4C3C-E485-DB46-BE6D-EBE0A53BEC59}"/>
                </a:ext>
              </a:extLst>
            </p:cNvPr>
            <p:cNvSpPr/>
            <p:nvPr/>
          </p:nvSpPr>
          <p:spPr>
            <a:xfrm>
              <a:off x="6480938" y="1122059"/>
              <a:ext cx="116715" cy="449773"/>
            </a:xfrm>
            <a:custGeom>
              <a:avLst/>
              <a:gdLst>
                <a:gd name="connsiteX0" fmla="*/ 0 w 334250"/>
                <a:gd name="connsiteY0" fmla="*/ 55709 h 2675160"/>
                <a:gd name="connsiteX1" fmla="*/ 55709 w 334250"/>
                <a:gd name="connsiteY1" fmla="*/ 0 h 2675160"/>
                <a:gd name="connsiteX2" fmla="*/ 278541 w 334250"/>
                <a:gd name="connsiteY2" fmla="*/ 0 h 2675160"/>
                <a:gd name="connsiteX3" fmla="*/ 334250 w 334250"/>
                <a:gd name="connsiteY3" fmla="*/ 55709 h 2675160"/>
                <a:gd name="connsiteX4" fmla="*/ 334250 w 334250"/>
                <a:gd name="connsiteY4" fmla="*/ 2619451 h 2675160"/>
                <a:gd name="connsiteX5" fmla="*/ 278541 w 334250"/>
                <a:gd name="connsiteY5" fmla="*/ 2675160 h 2675160"/>
                <a:gd name="connsiteX6" fmla="*/ 55709 w 334250"/>
                <a:gd name="connsiteY6" fmla="*/ 2675160 h 2675160"/>
                <a:gd name="connsiteX7" fmla="*/ 0 w 334250"/>
                <a:gd name="connsiteY7" fmla="*/ 2619451 h 2675160"/>
                <a:gd name="connsiteX8" fmla="*/ 0 w 334250"/>
                <a:gd name="connsiteY8" fmla="*/ 55709 h 2675160"/>
                <a:gd name="connsiteX0" fmla="*/ 0 w 479906"/>
                <a:gd name="connsiteY0" fmla="*/ 55709 h 2675160"/>
                <a:gd name="connsiteX1" fmla="*/ 55709 w 479906"/>
                <a:gd name="connsiteY1" fmla="*/ 0 h 2675160"/>
                <a:gd name="connsiteX2" fmla="*/ 278541 w 479906"/>
                <a:gd name="connsiteY2" fmla="*/ 0 h 2675160"/>
                <a:gd name="connsiteX3" fmla="*/ 334250 w 479906"/>
                <a:gd name="connsiteY3" fmla="*/ 55709 h 2675160"/>
                <a:gd name="connsiteX4" fmla="*/ 479906 w 479906"/>
                <a:gd name="connsiteY4" fmla="*/ 2619451 h 2675160"/>
                <a:gd name="connsiteX5" fmla="*/ 278541 w 479906"/>
                <a:gd name="connsiteY5" fmla="*/ 2675160 h 2675160"/>
                <a:gd name="connsiteX6" fmla="*/ 55709 w 479906"/>
                <a:gd name="connsiteY6" fmla="*/ 2675160 h 2675160"/>
                <a:gd name="connsiteX7" fmla="*/ 0 w 479906"/>
                <a:gd name="connsiteY7" fmla="*/ 2619451 h 2675160"/>
                <a:gd name="connsiteX8" fmla="*/ 0 w 479906"/>
                <a:gd name="connsiteY8" fmla="*/ 55709 h 2675160"/>
                <a:gd name="connsiteX0" fmla="*/ 129472 w 609378"/>
                <a:gd name="connsiteY0" fmla="*/ 55709 h 2675160"/>
                <a:gd name="connsiteX1" fmla="*/ 185181 w 609378"/>
                <a:gd name="connsiteY1" fmla="*/ 0 h 2675160"/>
                <a:gd name="connsiteX2" fmla="*/ 408013 w 609378"/>
                <a:gd name="connsiteY2" fmla="*/ 0 h 2675160"/>
                <a:gd name="connsiteX3" fmla="*/ 463722 w 609378"/>
                <a:gd name="connsiteY3" fmla="*/ 55709 h 2675160"/>
                <a:gd name="connsiteX4" fmla="*/ 609378 w 609378"/>
                <a:gd name="connsiteY4" fmla="*/ 2619451 h 2675160"/>
                <a:gd name="connsiteX5" fmla="*/ 408013 w 609378"/>
                <a:gd name="connsiteY5" fmla="*/ 2675160 h 2675160"/>
                <a:gd name="connsiteX6" fmla="*/ 185181 w 609378"/>
                <a:gd name="connsiteY6" fmla="*/ 2675160 h 2675160"/>
                <a:gd name="connsiteX7" fmla="*/ 0 w 609378"/>
                <a:gd name="connsiteY7" fmla="*/ 2635635 h 2675160"/>
                <a:gd name="connsiteX8" fmla="*/ 129472 w 609378"/>
                <a:gd name="connsiteY8" fmla="*/ 55709 h 2675160"/>
                <a:gd name="connsiteX0" fmla="*/ 129472 w 614227"/>
                <a:gd name="connsiteY0" fmla="*/ 55709 h 2675160"/>
                <a:gd name="connsiteX1" fmla="*/ 185181 w 614227"/>
                <a:gd name="connsiteY1" fmla="*/ 0 h 2675160"/>
                <a:gd name="connsiteX2" fmla="*/ 408013 w 614227"/>
                <a:gd name="connsiteY2" fmla="*/ 0 h 2675160"/>
                <a:gd name="connsiteX3" fmla="*/ 463722 w 614227"/>
                <a:gd name="connsiteY3" fmla="*/ 55709 h 2675160"/>
                <a:gd name="connsiteX4" fmla="*/ 493614 w 614227"/>
                <a:gd name="connsiteY4" fmla="*/ 2277455 h 2675160"/>
                <a:gd name="connsiteX5" fmla="*/ 609378 w 614227"/>
                <a:gd name="connsiteY5" fmla="*/ 2619451 h 2675160"/>
                <a:gd name="connsiteX6" fmla="*/ 408013 w 614227"/>
                <a:gd name="connsiteY6" fmla="*/ 2675160 h 2675160"/>
                <a:gd name="connsiteX7" fmla="*/ 185181 w 614227"/>
                <a:gd name="connsiteY7" fmla="*/ 2675160 h 2675160"/>
                <a:gd name="connsiteX8" fmla="*/ 0 w 614227"/>
                <a:gd name="connsiteY8" fmla="*/ 2635635 h 2675160"/>
                <a:gd name="connsiteX9" fmla="*/ 129472 w 614227"/>
                <a:gd name="connsiteY9" fmla="*/ 55709 h 2675160"/>
                <a:gd name="connsiteX0" fmla="*/ 129472 w 614227"/>
                <a:gd name="connsiteY0" fmla="*/ 55709 h 2675160"/>
                <a:gd name="connsiteX1" fmla="*/ 185181 w 614227"/>
                <a:gd name="connsiteY1" fmla="*/ 0 h 2675160"/>
                <a:gd name="connsiteX2" fmla="*/ 408013 w 614227"/>
                <a:gd name="connsiteY2" fmla="*/ 0 h 2675160"/>
                <a:gd name="connsiteX3" fmla="*/ 463722 w 614227"/>
                <a:gd name="connsiteY3" fmla="*/ 55709 h 2675160"/>
                <a:gd name="connsiteX4" fmla="*/ 493614 w 614227"/>
                <a:gd name="connsiteY4" fmla="*/ 2277455 h 2675160"/>
                <a:gd name="connsiteX5" fmla="*/ 609378 w 614227"/>
                <a:gd name="connsiteY5" fmla="*/ 2619451 h 2675160"/>
                <a:gd name="connsiteX6" fmla="*/ 408013 w 614227"/>
                <a:gd name="connsiteY6" fmla="*/ 2675160 h 2675160"/>
                <a:gd name="connsiteX7" fmla="*/ 185181 w 614227"/>
                <a:gd name="connsiteY7" fmla="*/ 2675160 h 2675160"/>
                <a:gd name="connsiteX8" fmla="*/ 0 w 614227"/>
                <a:gd name="connsiteY8" fmla="*/ 2635635 h 2675160"/>
                <a:gd name="connsiteX9" fmla="*/ 89012 w 614227"/>
                <a:gd name="connsiteY9" fmla="*/ 2269363 h 2675160"/>
                <a:gd name="connsiteX10" fmla="*/ 129472 w 614227"/>
                <a:gd name="connsiteY10" fmla="*/ 55709 h 2675160"/>
                <a:gd name="connsiteX0" fmla="*/ 130994 w 615749"/>
                <a:gd name="connsiteY0" fmla="*/ 55709 h 2675160"/>
                <a:gd name="connsiteX1" fmla="*/ 186703 w 615749"/>
                <a:gd name="connsiteY1" fmla="*/ 0 h 2675160"/>
                <a:gd name="connsiteX2" fmla="*/ 409535 w 615749"/>
                <a:gd name="connsiteY2" fmla="*/ 0 h 2675160"/>
                <a:gd name="connsiteX3" fmla="*/ 465244 w 615749"/>
                <a:gd name="connsiteY3" fmla="*/ 55709 h 2675160"/>
                <a:gd name="connsiteX4" fmla="*/ 495136 w 615749"/>
                <a:gd name="connsiteY4" fmla="*/ 2277455 h 2675160"/>
                <a:gd name="connsiteX5" fmla="*/ 610900 w 615749"/>
                <a:gd name="connsiteY5" fmla="*/ 2619451 h 2675160"/>
                <a:gd name="connsiteX6" fmla="*/ 409535 w 615749"/>
                <a:gd name="connsiteY6" fmla="*/ 2675160 h 2675160"/>
                <a:gd name="connsiteX7" fmla="*/ 186703 w 615749"/>
                <a:gd name="connsiteY7" fmla="*/ 2675160 h 2675160"/>
                <a:gd name="connsiteX8" fmla="*/ 1522 w 615749"/>
                <a:gd name="connsiteY8" fmla="*/ 2635635 h 2675160"/>
                <a:gd name="connsiteX9" fmla="*/ 90534 w 615749"/>
                <a:gd name="connsiteY9" fmla="*/ 2269363 h 2675160"/>
                <a:gd name="connsiteX10" fmla="*/ 130994 w 615749"/>
                <a:gd name="connsiteY10" fmla="*/ 55709 h 2675160"/>
                <a:gd name="connsiteX0" fmla="*/ 130994 w 618522"/>
                <a:gd name="connsiteY0" fmla="*/ 55709 h 2675160"/>
                <a:gd name="connsiteX1" fmla="*/ 186703 w 618522"/>
                <a:gd name="connsiteY1" fmla="*/ 0 h 2675160"/>
                <a:gd name="connsiteX2" fmla="*/ 409535 w 618522"/>
                <a:gd name="connsiteY2" fmla="*/ 0 h 2675160"/>
                <a:gd name="connsiteX3" fmla="*/ 465244 w 618522"/>
                <a:gd name="connsiteY3" fmla="*/ 55709 h 2675160"/>
                <a:gd name="connsiteX4" fmla="*/ 495136 w 618522"/>
                <a:gd name="connsiteY4" fmla="*/ 2277455 h 2675160"/>
                <a:gd name="connsiteX5" fmla="*/ 610900 w 618522"/>
                <a:gd name="connsiteY5" fmla="*/ 2619451 h 2675160"/>
                <a:gd name="connsiteX6" fmla="*/ 409535 w 618522"/>
                <a:gd name="connsiteY6" fmla="*/ 2675160 h 2675160"/>
                <a:gd name="connsiteX7" fmla="*/ 186703 w 618522"/>
                <a:gd name="connsiteY7" fmla="*/ 2675160 h 2675160"/>
                <a:gd name="connsiteX8" fmla="*/ 1522 w 618522"/>
                <a:gd name="connsiteY8" fmla="*/ 2635635 h 2675160"/>
                <a:gd name="connsiteX9" fmla="*/ 90534 w 618522"/>
                <a:gd name="connsiteY9" fmla="*/ 2269363 h 2675160"/>
                <a:gd name="connsiteX10" fmla="*/ 130994 w 618522"/>
                <a:gd name="connsiteY10" fmla="*/ 55709 h 2675160"/>
                <a:gd name="connsiteX0" fmla="*/ 194209 w 681737"/>
                <a:gd name="connsiteY0" fmla="*/ 55709 h 2675160"/>
                <a:gd name="connsiteX1" fmla="*/ 249918 w 681737"/>
                <a:gd name="connsiteY1" fmla="*/ 0 h 2675160"/>
                <a:gd name="connsiteX2" fmla="*/ 472750 w 681737"/>
                <a:gd name="connsiteY2" fmla="*/ 0 h 2675160"/>
                <a:gd name="connsiteX3" fmla="*/ 528459 w 681737"/>
                <a:gd name="connsiteY3" fmla="*/ 55709 h 2675160"/>
                <a:gd name="connsiteX4" fmla="*/ 558351 w 681737"/>
                <a:gd name="connsiteY4" fmla="*/ 2277455 h 2675160"/>
                <a:gd name="connsiteX5" fmla="*/ 674115 w 681737"/>
                <a:gd name="connsiteY5" fmla="*/ 2619451 h 2675160"/>
                <a:gd name="connsiteX6" fmla="*/ 472750 w 681737"/>
                <a:gd name="connsiteY6" fmla="*/ 2675160 h 2675160"/>
                <a:gd name="connsiteX7" fmla="*/ 249918 w 681737"/>
                <a:gd name="connsiteY7" fmla="*/ 2675160 h 2675160"/>
                <a:gd name="connsiteX8" fmla="*/ 0 w 681737"/>
                <a:gd name="connsiteY8" fmla="*/ 2627543 h 2675160"/>
                <a:gd name="connsiteX9" fmla="*/ 153749 w 681737"/>
                <a:gd name="connsiteY9" fmla="*/ 2269363 h 2675160"/>
                <a:gd name="connsiteX10" fmla="*/ 194209 w 681737"/>
                <a:gd name="connsiteY10" fmla="*/ 55709 h 2675160"/>
                <a:gd name="connsiteX0" fmla="*/ 194209 w 719931"/>
                <a:gd name="connsiteY0" fmla="*/ 55709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528459 w 719931"/>
                <a:gd name="connsiteY3" fmla="*/ 55709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194209 w 719931"/>
                <a:gd name="connsiteY10" fmla="*/ 55709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528459 w 719931"/>
                <a:gd name="connsiteY3" fmla="*/ 55709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97105 w 719931"/>
                <a:gd name="connsiteY10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97105 w 719931"/>
                <a:gd name="connsiteY10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09799 w 719931"/>
                <a:gd name="connsiteY4" fmla="*/ 197802 h 2675160"/>
                <a:gd name="connsiteX5" fmla="*/ 558351 w 719931"/>
                <a:gd name="connsiteY5" fmla="*/ 2277455 h 2675160"/>
                <a:gd name="connsiteX6" fmla="*/ 714575 w 719931"/>
                <a:gd name="connsiteY6" fmla="*/ 2627543 h 2675160"/>
                <a:gd name="connsiteX7" fmla="*/ 472750 w 719931"/>
                <a:gd name="connsiteY7" fmla="*/ 2675160 h 2675160"/>
                <a:gd name="connsiteX8" fmla="*/ 249918 w 719931"/>
                <a:gd name="connsiteY8" fmla="*/ 2675160 h 2675160"/>
                <a:gd name="connsiteX9" fmla="*/ 0 w 719931"/>
                <a:gd name="connsiteY9" fmla="*/ 2627543 h 2675160"/>
                <a:gd name="connsiteX10" fmla="*/ 153749 w 719931"/>
                <a:gd name="connsiteY10" fmla="*/ 2269363 h 2675160"/>
                <a:gd name="connsiteX11" fmla="*/ 97105 w 719931"/>
                <a:gd name="connsiteY11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09799 w 719931"/>
                <a:gd name="connsiteY4" fmla="*/ 197802 h 2675160"/>
                <a:gd name="connsiteX5" fmla="*/ 558351 w 719931"/>
                <a:gd name="connsiteY5" fmla="*/ 2277455 h 2675160"/>
                <a:gd name="connsiteX6" fmla="*/ 714575 w 719931"/>
                <a:gd name="connsiteY6" fmla="*/ 2627543 h 2675160"/>
                <a:gd name="connsiteX7" fmla="*/ 472750 w 719931"/>
                <a:gd name="connsiteY7" fmla="*/ 2675160 h 2675160"/>
                <a:gd name="connsiteX8" fmla="*/ 249918 w 719931"/>
                <a:gd name="connsiteY8" fmla="*/ 2675160 h 2675160"/>
                <a:gd name="connsiteX9" fmla="*/ 0 w 719931"/>
                <a:gd name="connsiteY9" fmla="*/ 2627543 h 2675160"/>
                <a:gd name="connsiteX10" fmla="*/ 153749 w 719931"/>
                <a:gd name="connsiteY10" fmla="*/ 2269363 h 2675160"/>
                <a:gd name="connsiteX11" fmla="*/ 186117 w 719931"/>
                <a:gd name="connsiteY11" fmla="*/ 222078 h 2675160"/>
                <a:gd name="connsiteX12" fmla="*/ 97105 w 719931"/>
                <a:gd name="connsiteY12" fmla="*/ 79985 h 2675160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72750 w 719931"/>
                <a:gd name="connsiteY2" fmla="*/ 64737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3699 w 719931"/>
                <a:gd name="connsiteY3" fmla="*/ 71743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83213 w 719931"/>
                <a:gd name="connsiteY3" fmla="*/ 196692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83213 w 719931"/>
                <a:gd name="connsiteY3" fmla="*/ 196692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5190 h 2740365"/>
                <a:gd name="connsiteX1" fmla="*/ 249918 w 719931"/>
                <a:gd name="connsiteY1" fmla="*/ 468 h 2740365"/>
                <a:gd name="connsiteX2" fmla="*/ 480842 w 719931"/>
                <a:gd name="connsiteY2" fmla="*/ 24744 h 2740365"/>
                <a:gd name="connsiteX3" fmla="*/ 632098 w 719931"/>
                <a:gd name="connsiteY3" fmla="*/ 134686 h 2740365"/>
                <a:gd name="connsiteX4" fmla="*/ 509799 w 719931"/>
                <a:gd name="connsiteY4" fmla="*/ 263007 h 2740365"/>
                <a:gd name="connsiteX5" fmla="*/ 558351 w 719931"/>
                <a:gd name="connsiteY5" fmla="*/ 2342660 h 2740365"/>
                <a:gd name="connsiteX6" fmla="*/ 714575 w 719931"/>
                <a:gd name="connsiteY6" fmla="*/ 2692748 h 2740365"/>
                <a:gd name="connsiteX7" fmla="*/ 472750 w 719931"/>
                <a:gd name="connsiteY7" fmla="*/ 2740365 h 2740365"/>
                <a:gd name="connsiteX8" fmla="*/ 249918 w 719931"/>
                <a:gd name="connsiteY8" fmla="*/ 2740365 h 2740365"/>
                <a:gd name="connsiteX9" fmla="*/ 0 w 719931"/>
                <a:gd name="connsiteY9" fmla="*/ 2692748 h 2740365"/>
                <a:gd name="connsiteX10" fmla="*/ 153749 w 719931"/>
                <a:gd name="connsiteY10" fmla="*/ 2334568 h 2740365"/>
                <a:gd name="connsiteX11" fmla="*/ 186117 w 719931"/>
                <a:gd name="connsiteY11" fmla="*/ 287283 h 2740365"/>
                <a:gd name="connsiteX12" fmla="*/ 97105 w 719931"/>
                <a:gd name="connsiteY12" fmla="*/ 145190 h 2740365"/>
                <a:gd name="connsiteX0" fmla="*/ 97105 w 719931"/>
                <a:gd name="connsiteY0" fmla="*/ 145190 h 2740365"/>
                <a:gd name="connsiteX1" fmla="*/ 249918 w 719931"/>
                <a:gd name="connsiteY1" fmla="*/ 468 h 2740365"/>
                <a:gd name="connsiteX2" fmla="*/ 480842 w 719931"/>
                <a:gd name="connsiteY2" fmla="*/ 24744 h 2740365"/>
                <a:gd name="connsiteX3" fmla="*/ 632098 w 719931"/>
                <a:gd name="connsiteY3" fmla="*/ 134686 h 2740365"/>
                <a:gd name="connsiteX4" fmla="*/ 509799 w 719931"/>
                <a:gd name="connsiteY4" fmla="*/ 263007 h 2740365"/>
                <a:gd name="connsiteX5" fmla="*/ 558351 w 719931"/>
                <a:gd name="connsiteY5" fmla="*/ 2342660 h 2740365"/>
                <a:gd name="connsiteX6" fmla="*/ 714575 w 719931"/>
                <a:gd name="connsiteY6" fmla="*/ 2692748 h 2740365"/>
                <a:gd name="connsiteX7" fmla="*/ 472750 w 719931"/>
                <a:gd name="connsiteY7" fmla="*/ 2740365 h 2740365"/>
                <a:gd name="connsiteX8" fmla="*/ 249918 w 719931"/>
                <a:gd name="connsiteY8" fmla="*/ 2740365 h 2740365"/>
                <a:gd name="connsiteX9" fmla="*/ 0 w 719931"/>
                <a:gd name="connsiteY9" fmla="*/ 2692748 h 2740365"/>
                <a:gd name="connsiteX10" fmla="*/ 153749 w 719931"/>
                <a:gd name="connsiteY10" fmla="*/ 2334568 h 2740365"/>
                <a:gd name="connsiteX11" fmla="*/ 186117 w 719931"/>
                <a:gd name="connsiteY11" fmla="*/ 287283 h 2740365"/>
                <a:gd name="connsiteX12" fmla="*/ 97105 w 719931"/>
                <a:gd name="connsiteY12" fmla="*/ 145190 h 2740365"/>
                <a:gd name="connsiteX0" fmla="*/ 97105 w 719931"/>
                <a:gd name="connsiteY0" fmla="*/ 162707 h 2757882"/>
                <a:gd name="connsiteX1" fmla="*/ 249918 w 719931"/>
                <a:gd name="connsiteY1" fmla="*/ 17985 h 2757882"/>
                <a:gd name="connsiteX2" fmla="*/ 480842 w 719931"/>
                <a:gd name="connsiteY2" fmla="*/ 42261 h 2757882"/>
                <a:gd name="connsiteX3" fmla="*/ 632098 w 719931"/>
                <a:gd name="connsiteY3" fmla="*/ 152203 h 2757882"/>
                <a:gd name="connsiteX4" fmla="*/ 509799 w 719931"/>
                <a:gd name="connsiteY4" fmla="*/ 280524 h 2757882"/>
                <a:gd name="connsiteX5" fmla="*/ 558351 w 719931"/>
                <a:gd name="connsiteY5" fmla="*/ 2360177 h 2757882"/>
                <a:gd name="connsiteX6" fmla="*/ 714575 w 719931"/>
                <a:gd name="connsiteY6" fmla="*/ 2710265 h 2757882"/>
                <a:gd name="connsiteX7" fmla="*/ 472750 w 719931"/>
                <a:gd name="connsiteY7" fmla="*/ 2757882 h 2757882"/>
                <a:gd name="connsiteX8" fmla="*/ 249918 w 719931"/>
                <a:gd name="connsiteY8" fmla="*/ 2757882 h 2757882"/>
                <a:gd name="connsiteX9" fmla="*/ 0 w 719931"/>
                <a:gd name="connsiteY9" fmla="*/ 2710265 h 2757882"/>
                <a:gd name="connsiteX10" fmla="*/ 153749 w 719931"/>
                <a:gd name="connsiteY10" fmla="*/ 2352085 h 2757882"/>
                <a:gd name="connsiteX11" fmla="*/ 186117 w 719931"/>
                <a:gd name="connsiteY11" fmla="*/ 304800 h 2757882"/>
                <a:gd name="connsiteX12" fmla="*/ 97105 w 719931"/>
                <a:gd name="connsiteY12" fmla="*/ 162707 h 2757882"/>
                <a:gd name="connsiteX0" fmla="*/ 97105 w 719931"/>
                <a:gd name="connsiteY0" fmla="*/ 147298 h 2742473"/>
                <a:gd name="connsiteX1" fmla="*/ 249918 w 719931"/>
                <a:gd name="connsiteY1" fmla="*/ 2576 h 2742473"/>
                <a:gd name="connsiteX2" fmla="*/ 480842 w 719931"/>
                <a:gd name="connsiteY2" fmla="*/ 26852 h 2742473"/>
                <a:gd name="connsiteX3" fmla="*/ 632098 w 719931"/>
                <a:gd name="connsiteY3" fmla="*/ 136794 h 2742473"/>
                <a:gd name="connsiteX4" fmla="*/ 509799 w 719931"/>
                <a:gd name="connsiteY4" fmla="*/ 265115 h 2742473"/>
                <a:gd name="connsiteX5" fmla="*/ 558351 w 719931"/>
                <a:gd name="connsiteY5" fmla="*/ 2344768 h 2742473"/>
                <a:gd name="connsiteX6" fmla="*/ 714575 w 719931"/>
                <a:gd name="connsiteY6" fmla="*/ 2694856 h 2742473"/>
                <a:gd name="connsiteX7" fmla="*/ 472750 w 719931"/>
                <a:gd name="connsiteY7" fmla="*/ 2742473 h 2742473"/>
                <a:gd name="connsiteX8" fmla="*/ 249918 w 719931"/>
                <a:gd name="connsiteY8" fmla="*/ 2742473 h 2742473"/>
                <a:gd name="connsiteX9" fmla="*/ 0 w 719931"/>
                <a:gd name="connsiteY9" fmla="*/ 2694856 h 2742473"/>
                <a:gd name="connsiteX10" fmla="*/ 153749 w 719931"/>
                <a:gd name="connsiteY10" fmla="*/ 2336676 h 2742473"/>
                <a:gd name="connsiteX11" fmla="*/ 186117 w 719931"/>
                <a:gd name="connsiteY11" fmla="*/ 289391 h 2742473"/>
                <a:gd name="connsiteX12" fmla="*/ 97105 w 719931"/>
                <a:gd name="connsiteY12" fmla="*/ 147298 h 2742473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09799 w 719931"/>
                <a:gd name="connsiteY4" fmla="*/ 296127 h 2773485"/>
                <a:gd name="connsiteX5" fmla="*/ 558351 w 719931"/>
                <a:gd name="connsiteY5" fmla="*/ 2375780 h 2773485"/>
                <a:gd name="connsiteX6" fmla="*/ 714575 w 719931"/>
                <a:gd name="connsiteY6" fmla="*/ 2725868 h 2773485"/>
                <a:gd name="connsiteX7" fmla="*/ 472750 w 719931"/>
                <a:gd name="connsiteY7" fmla="*/ 2773485 h 2773485"/>
                <a:gd name="connsiteX8" fmla="*/ 249918 w 719931"/>
                <a:gd name="connsiteY8" fmla="*/ 2773485 h 2773485"/>
                <a:gd name="connsiteX9" fmla="*/ 0 w 719931"/>
                <a:gd name="connsiteY9" fmla="*/ 2725868 h 2773485"/>
                <a:gd name="connsiteX10" fmla="*/ 153749 w 719931"/>
                <a:gd name="connsiteY10" fmla="*/ 2367688 h 2773485"/>
                <a:gd name="connsiteX11" fmla="*/ 186117 w 719931"/>
                <a:gd name="connsiteY11" fmla="*/ 320403 h 2773485"/>
                <a:gd name="connsiteX12" fmla="*/ 97105 w 719931"/>
                <a:gd name="connsiteY12" fmla="*/ 178310 h 2773485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29802 w 719931"/>
                <a:gd name="connsiteY4" fmla="*/ 198923 h 2773485"/>
                <a:gd name="connsiteX5" fmla="*/ 509799 w 719931"/>
                <a:gd name="connsiteY5" fmla="*/ 296127 h 2773485"/>
                <a:gd name="connsiteX6" fmla="*/ 558351 w 719931"/>
                <a:gd name="connsiteY6" fmla="*/ 2375780 h 2773485"/>
                <a:gd name="connsiteX7" fmla="*/ 714575 w 719931"/>
                <a:gd name="connsiteY7" fmla="*/ 2725868 h 2773485"/>
                <a:gd name="connsiteX8" fmla="*/ 472750 w 719931"/>
                <a:gd name="connsiteY8" fmla="*/ 2773485 h 2773485"/>
                <a:gd name="connsiteX9" fmla="*/ 249918 w 719931"/>
                <a:gd name="connsiteY9" fmla="*/ 2773485 h 2773485"/>
                <a:gd name="connsiteX10" fmla="*/ 0 w 719931"/>
                <a:gd name="connsiteY10" fmla="*/ 2725868 h 2773485"/>
                <a:gd name="connsiteX11" fmla="*/ 153749 w 719931"/>
                <a:gd name="connsiteY11" fmla="*/ 2367688 h 2773485"/>
                <a:gd name="connsiteX12" fmla="*/ 186117 w 719931"/>
                <a:gd name="connsiteY12" fmla="*/ 320403 h 2773485"/>
                <a:gd name="connsiteX13" fmla="*/ 97105 w 719931"/>
                <a:gd name="connsiteY13" fmla="*/ 178310 h 2773485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29802 w 719931"/>
                <a:gd name="connsiteY4" fmla="*/ 198923 h 2773485"/>
                <a:gd name="connsiteX5" fmla="*/ 509799 w 719931"/>
                <a:gd name="connsiteY5" fmla="*/ 296127 h 2773485"/>
                <a:gd name="connsiteX6" fmla="*/ 558351 w 719931"/>
                <a:gd name="connsiteY6" fmla="*/ 2375780 h 2773485"/>
                <a:gd name="connsiteX7" fmla="*/ 714575 w 719931"/>
                <a:gd name="connsiteY7" fmla="*/ 2725868 h 2773485"/>
                <a:gd name="connsiteX8" fmla="*/ 472750 w 719931"/>
                <a:gd name="connsiteY8" fmla="*/ 2773485 h 2773485"/>
                <a:gd name="connsiteX9" fmla="*/ 249918 w 719931"/>
                <a:gd name="connsiteY9" fmla="*/ 2773485 h 2773485"/>
                <a:gd name="connsiteX10" fmla="*/ 0 w 719931"/>
                <a:gd name="connsiteY10" fmla="*/ 2725868 h 2773485"/>
                <a:gd name="connsiteX11" fmla="*/ 153749 w 719931"/>
                <a:gd name="connsiteY11" fmla="*/ 2367688 h 2773485"/>
                <a:gd name="connsiteX12" fmla="*/ 186117 w 719931"/>
                <a:gd name="connsiteY12" fmla="*/ 320403 h 2773485"/>
                <a:gd name="connsiteX13" fmla="*/ 97105 w 719931"/>
                <a:gd name="connsiteY13" fmla="*/ 178310 h 2773485"/>
                <a:gd name="connsiteX0" fmla="*/ 97105 w 719931"/>
                <a:gd name="connsiteY0" fmla="*/ 175871 h 2771046"/>
                <a:gd name="connsiteX1" fmla="*/ 249918 w 719931"/>
                <a:gd name="connsiteY1" fmla="*/ 31149 h 2771046"/>
                <a:gd name="connsiteX2" fmla="*/ 503560 w 719931"/>
                <a:gd name="connsiteY2" fmla="*/ 4310 h 2771046"/>
                <a:gd name="connsiteX3" fmla="*/ 632098 w 719931"/>
                <a:gd name="connsiteY3" fmla="*/ 165367 h 2771046"/>
                <a:gd name="connsiteX4" fmla="*/ 529802 w 719931"/>
                <a:gd name="connsiteY4" fmla="*/ 196484 h 2771046"/>
                <a:gd name="connsiteX5" fmla="*/ 509799 w 719931"/>
                <a:gd name="connsiteY5" fmla="*/ 293688 h 2771046"/>
                <a:gd name="connsiteX6" fmla="*/ 558351 w 719931"/>
                <a:gd name="connsiteY6" fmla="*/ 2373341 h 2771046"/>
                <a:gd name="connsiteX7" fmla="*/ 714575 w 719931"/>
                <a:gd name="connsiteY7" fmla="*/ 2723429 h 2771046"/>
                <a:gd name="connsiteX8" fmla="*/ 472750 w 719931"/>
                <a:gd name="connsiteY8" fmla="*/ 2771046 h 2771046"/>
                <a:gd name="connsiteX9" fmla="*/ 249918 w 719931"/>
                <a:gd name="connsiteY9" fmla="*/ 2771046 h 2771046"/>
                <a:gd name="connsiteX10" fmla="*/ 0 w 719931"/>
                <a:gd name="connsiteY10" fmla="*/ 2723429 h 2771046"/>
                <a:gd name="connsiteX11" fmla="*/ 153749 w 719931"/>
                <a:gd name="connsiteY11" fmla="*/ 2365249 h 2771046"/>
                <a:gd name="connsiteX12" fmla="*/ 186117 w 719931"/>
                <a:gd name="connsiteY12" fmla="*/ 317964 h 2771046"/>
                <a:gd name="connsiteX13" fmla="*/ 97105 w 719931"/>
                <a:gd name="connsiteY13" fmla="*/ 175871 h 2771046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402481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07084 w 719931"/>
                <a:gd name="connsiteY4" fmla="*/ 248482 h 2777608"/>
                <a:gd name="connsiteX5" fmla="*/ 509799 w 719931"/>
                <a:gd name="connsiteY5" fmla="*/ 402481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83687 h 2767503"/>
                <a:gd name="connsiteX1" fmla="*/ 249918 w 719931"/>
                <a:gd name="connsiteY1" fmla="*/ 27606 h 2767503"/>
                <a:gd name="connsiteX2" fmla="*/ 503560 w 719931"/>
                <a:gd name="connsiteY2" fmla="*/ 767 h 2767503"/>
                <a:gd name="connsiteX3" fmla="*/ 677534 w 719931"/>
                <a:gd name="connsiteY3" fmla="*/ 184542 h 2767503"/>
                <a:gd name="connsiteX4" fmla="*/ 507084 w 719931"/>
                <a:gd name="connsiteY4" fmla="*/ 238377 h 2767503"/>
                <a:gd name="connsiteX5" fmla="*/ 509799 w 719931"/>
                <a:gd name="connsiteY5" fmla="*/ 392376 h 2767503"/>
                <a:gd name="connsiteX6" fmla="*/ 558351 w 719931"/>
                <a:gd name="connsiteY6" fmla="*/ 2369798 h 2767503"/>
                <a:gd name="connsiteX7" fmla="*/ 714575 w 719931"/>
                <a:gd name="connsiteY7" fmla="*/ 2719886 h 2767503"/>
                <a:gd name="connsiteX8" fmla="*/ 472750 w 719931"/>
                <a:gd name="connsiteY8" fmla="*/ 2767503 h 2767503"/>
                <a:gd name="connsiteX9" fmla="*/ 249918 w 719931"/>
                <a:gd name="connsiteY9" fmla="*/ 2767503 h 2767503"/>
                <a:gd name="connsiteX10" fmla="*/ 0 w 719931"/>
                <a:gd name="connsiteY10" fmla="*/ 2719886 h 2767503"/>
                <a:gd name="connsiteX11" fmla="*/ 153749 w 719931"/>
                <a:gd name="connsiteY11" fmla="*/ 2361706 h 2767503"/>
                <a:gd name="connsiteX12" fmla="*/ 186117 w 719931"/>
                <a:gd name="connsiteY12" fmla="*/ 314421 h 2767503"/>
                <a:gd name="connsiteX13" fmla="*/ 51669 w 719931"/>
                <a:gd name="connsiteY13" fmla="*/ 183687 h 2767503"/>
                <a:gd name="connsiteX0" fmla="*/ 51669 w 719931"/>
                <a:gd name="connsiteY0" fmla="*/ 190075 h 2773891"/>
                <a:gd name="connsiteX1" fmla="*/ 249918 w 719931"/>
                <a:gd name="connsiteY1" fmla="*/ 33994 h 2773891"/>
                <a:gd name="connsiteX2" fmla="*/ 503560 w 719931"/>
                <a:gd name="connsiteY2" fmla="*/ 7155 h 2773891"/>
                <a:gd name="connsiteX3" fmla="*/ 677534 w 719931"/>
                <a:gd name="connsiteY3" fmla="*/ 190930 h 2773891"/>
                <a:gd name="connsiteX4" fmla="*/ 507084 w 719931"/>
                <a:gd name="connsiteY4" fmla="*/ 244765 h 2773891"/>
                <a:gd name="connsiteX5" fmla="*/ 509799 w 719931"/>
                <a:gd name="connsiteY5" fmla="*/ 398764 h 2773891"/>
                <a:gd name="connsiteX6" fmla="*/ 558351 w 719931"/>
                <a:gd name="connsiteY6" fmla="*/ 2376186 h 2773891"/>
                <a:gd name="connsiteX7" fmla="*/ 714575 w 719931"/>
                <a:gd name="connsiteY7" fmla="*/ 2726274 h 2773891"/>
                <a:gd name="connsiteX8" fmla="*/ 472750 w 719931"/>
                <a:gd name="connsiteY8" fmla="*/ 2773891 h 2773891"/>
                <a:gd name="connsiteX9" fmla="*/ 249918 w 719931"/>
                <a:gd name="connsiteY9" fmla="*/ 2773891 h 2773891"/>
                <a:gd name="connsiteX10" fmla="*/ 0 w 719931"/>
                <a:gd name="connsiteY10" fmla="*/ 2726274 h 2773891"/>
                <a:gd name="connsiteX11" fmla="*/ 153749 w 719931"/>
                <a:gd name="connsiteY11" fmla="*/ 2368094 h 2773891"/>
                <a:gd name="connsiteX12" fmla="*/ 186117 w 719931"/>
                <a:gd name="connsiteY12" fmla="*/ 320809 h 2773891"/>
                <a:gd name="connsiteX13" fmla="*/ 51669 w 719931"/>
                <a:gd name="connsiteY13" fmla="*/ 190075 h 277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9931" h="2773891">
                  <a:moveTo>
                    <a:pt x="51669" y="190075"/>
                  </a:moveTo>
                  <a:cubicBezTo>
                    <a:pt x="-48853" y="-67723"/>
                    <a:pt x="219151" y="33994"/>
                    <a:pt x="249918" y="33994"/>
                  </a:cubicBezTo>
                  <a:lnTo>
                    <a:pt x="503560" y="7155"/>
                  </a:lnTo>
                  <a:cubicBezTo>
                    <a:pt x="534327" y="7155"/>
                    <a:pt x="671854" y="-55659"/>
                    <a:pt x="677534" y="190930"/>
                  </a:cubicBezTo>
                  <a:cubicBezTo>
                    <a:pt x="680961" y="209707"/>
                    <a:pt x="527467" y="223378"/>
                    <a:pt x="507084" y="244765"/>
                  </a:cubicBezTo>
                  <a:cubicBezTo>
                    <a:pt x="486701" y="266152"/>
                    <a:pt x="509773" y="340754"/>
                    <a:pt x="509799" y="398764"/>
                  </a:cubicBezTo>
                  <a:cubicBezTo>
                    <a:pt x="515504" y="774826"/>
                    <a:pt x="540406" y="1975275"/>
                    <a:pt x="558351" y="2376186"/>
                  </a:cubicBezTo>
                  <a:cubicBezTo>
                    <a:pt x="639271" y="2584991"/>
                    <a:pt x="745026" y="2658641"/>
                    <a:pt x="714575" y="2726274"/>
                  </a:cubicBezTo>
                  <a:cubicBezTo>
                    <a:pt x="714575" y="2757041"/>
                    <a:pt x="503517" y="2773891"/>
                    <a:pt x="472750" y="2773891"/>
                  </a:cubicBezTo>
                  <a:lnTo>
                    <a:pt x="249918" y="2773891"/>
                  </a:lnTo>
                  <a:cubicBezTo>
                    <a:pt x="219151" y="2773891"/>
                    <a:pt x="0" y="2757041"/>
                    <a:pt x="0" y="2726274"/>
                  </a:cubicBezTo>
                  <a:cubicBezTo>
                    <a:pt x="2697" y="2601486"/>
                    <a:pt x="37763" y="2630447"/>
                    <a:pt x="153749" y="2368094"/>
                  </a:cubicBezTo>
                  <a:cubicBezTo>
                    <a:pt x="132170" y="1677574"/>
                    <a:pt x="207696" y="1011329"/>
                    <a:pt x="186117" y="320809"/>
                  </a:cubicBezTo>
                  <a:cubicBezTo>
                    <a:pt x="156446" y="273445"/>
                    <a:pt x="52943" y="294234"/>
                    <a:pt x="51669" y="1900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1648FE-B23C-0A4F-A294-E36329918257}"/>
                </a:ext>
              </a:extLst>
            </p:cNvPr>
            <p:cNvSpPr/>
            <p:nvPr/>
          </p:nvSpPr>
          <p:spPr>
            <a:xfrm>
              <a:off x="6445667" y="1531500"/>
              <a:ext cx="186100" cy="196885"/>
            </a:xfrm>
            <a:prstGeom prst="ellipse">
              <a:avLst/>
            </a:prstGeo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C7323A-A065-9A42-923E-BC6E262C2F91}"/>
              </a:ext>
            </a:extLst>
          </p:cNvPr>
          <p:cNvGrpSpPr/>
          <p:nvPr/>
        </p:nvGrpSpPr>
        <p:grpSpPr>
          <a:xfrm>
            <a:off x="5684243" y="1638197"/>
            <a:ext cx="981859" cy="495404"/>
            <a:chOff x="6088109" y="2115570"/>
            <a:chExt cx="2051774" cy="10951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7F1B71-68DD-0543-88B0-7903FC6FA64D}"/>
                </a:ext>
              </a:extLst>
            </p:cNvPr>
            <p:cNvGrpSpPr/>
            <p:nvPr/>
          </p:nvGrpSpPr>
          <p:grpSpPr>
            <a:xfrm rot="21205326" flipV="1">
              <a:off x="6088109" y="2115570"/>
              <a:ext cx="2051774" cy="984823"/>
              <a:chOff x="6024303" y="1373553"/>
              <a:chExt cx="2051774" cy="1135451"/>
            </a:xfrm>
          </p:grpSpPr>
          <p:sp>
            <p:nvSpPr>
              <p:cNvPr id="49" name="Teardrop 48">
                <a:extLst>
                  <a:ext uri="{FF2B5EF4-FFF2-40B4-BE49-F238E27FC236}">
                    <a16:creationId xmlns:a16="http://schemas.microsoft.com/office/drawing/2014/main" id="{3652B78B-25AE-4141-81EB-EB43D2FA3CFE}"/>
                  </a:ext>
                </a:extLst>
              </p:cNvPr>
              <p:cNvSpPr/>
              <p:nvPr/>
            </p:nvSpPr>
            <p:spPr>
              <a:xfrm rot="20765303">
                <a:off x="7103708" y="1373553"/>
                <a:ext cx="972369" cy="1104906"/>
              </a:xfrm>
              <a:prstGeom prst="teardrop">
                <a:avLst>
                  <a:gd name="adj" fmla="val 94947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ardrop 49">
                <a:extLst>
                  <a:ext uri="{FF2B5EF4-FFF2-40B4-BE49-F238E27FC236}">
                    <a16:creationId xmlns:a16="http://schemas.microsoft.com/office/drawing/2014/main" id="{50B7004A-6279-CE4E-80A4-665BB5C186BE}"/>
                  </a:ext>
                </a:extLst>
              </p:cNvPr>
              <p:cNvSpPr/>
              <p:nvPr/>
            </p:nvSpPr>
            <p:spPr>
              <a:xfrm rot="17368505">
                <a:off x="6090571" y="1470367"/>
                <a:ext cx="972369" cy="1104906"/>
              </a:xfrm>
              <a:prstGeom prst="teardrop">
                <a:avLst>
                  <a:gd name="adj" fmla="val 94947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32134C0B-D184-AE4A-912D-0937B2BD58B1}"/>
                </a:ext>
              </a:extLst>
            </p:cNvPr>
            <p:cNvSpPr/>
            <p:nvPr/>
          </p:nvSpPr>
          <p:spPr>
            <a:xfrm rot="2245486" flipV="1">
              <a:off x="6680692" y="2252364"/>
              <a:ext cx="972369" cy="958330"/>
            </a:xfrm>
            <a:prstGeom prst="teardrop">
              <a:avLst>
                <a:gd name="adj" fmla="val 94947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2" name="Trapezoid 141">
            <a:extLst>
              <a:ext uri="{FF2B5EF4-FFF2-40B4-BE49-F238E27FC236}">
                <a16:creationId xmlns:a16="http://schemas.microsoft.com/office/drawing/2014/main" id="{01527EA6-3E42-F74B-88A6-FDB7B88614C4}"/>
              </a:ext>
            </a:extLst>
          </p:cNvPr>
          <p:cNvSpPr/>
          <p:nvPr/>
        </p:nvSpPr>
        <p:spPr>
          <a:xfrm rot="10800000">
            <a:off x="5807030" y="3557461"/>
            <a:ext cx="854314" cy="540074"/>
          </a:xfrm>
          <a:prstGeom prst="trapezoid">
            <a:avLst>
              <a:gd name="adj" fmla="val 41461"/>
            </a:avLst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7A997F4-87F8-FB42-A5E9-1453A936DCB2}"/>
              </a:ext>
            </a:extLst>
          </p:cNvPr>
          <p:cNvGrpSpPr/>
          <p:nvPr/>
        </p:nvGrpSpPr>
        <p:grpSpPr>
          <a:xfrm>
            <a:off x="5282002" y="527562"/>
            <a:ext cx="1847657" cy="2500484"/>
            <a:chOff x="6441978" y="368146"/>
            <a:chExt cx="1847657" cy="2500484"/>
          </a:xfrm>
        </p:grpSpPr>
        <p:sp>
          <p:nvSpPr>
            <p:cNvPr id="147" name="Teardrop 140">
              <a:extLst>
                <a:ext uri="{FF2B5EF4-FFF2-40B4-BE49-F238E27FC236}">
                  <a16:creationId xmlns:a16="http://schemas.microsoft.com/office/drawing/2014/main" id="{1B57C8E7-E04D-0144-9C1D-BFBCC37FA950}"/>
                </a:ext>
              </a:extLst>
            </p:cNvPr>
            <p:cNvSpPr/>
            <p:nvPr/>
          </p:nvSpPr>
          <p:spPr>
            <a:xfrm rot="3176479" flipV="1">
              <a:off x="6274872" y="535252"/>
              <a:ext cx="2181869" cy="1847657"/>
            </a:xfrm>
            <a:custGeom>
              <a:avLst/>
              <a:gdLst>
                <a:gd name="connsiteX0" fmla="*/ 0 w 1645759"/>
                <a:gd name="connsiteY0" fmla="*/ 743642 h 1487284"/>
                <a:gd name="connsiteX1" fmla="*/ 822880 w 1645759"/>
                <a:gd name="connsiteY1" fmla="*/ 0 h 1487284"/>
                <a:gd name="connsiteX2" fmla="*/ 1604179 w 1645759"/>
                <a:gd name="connsiteY2" fmla="*/ 37576 h 1487284"/>
                <a:gd name="connsiteX3" fmla="*/ 1645759 w 1645759"/>
                <a:gd name="connsiteY3" fmla="*/ 743642 h 1487284"/>
                <a:gd name="connsiteX4" fmla="*/ 822879 w 1645759"/>
                <a:gd name="connsiteY4" fmla="*/ 1487284 h 1487284"/>
                <a:gd name="connsiteX5" fmla="*/ -1 w 1645759"/>
                <a:gd name="connsiteY5" fmla="*/ 743642 h 1487284"/>
                <a:gd name="connsiteX6" fmla="*/ 0 w 1645759"/>
                <a:gd name="connsiteY6" fmla="*/ 743642 h 1487284"/>
                <a:gd name="connsiteX0" fmla="*/ 1 w 1645760"/>
                <a:gd name="connsiteY0" fmla="*/ 957978 h 1701620"/>
                <a:gd name="connsiteX1" fmla="*/ 822881 w 1645760"/>
                <a:gd name="connsiteY1" fmla="*/ 214336 h 1701620"/>
                <a:gd name="connsiteX2" fmla="*/ 1558090 w 1645760"/>
                <a:gd name="connsiteY2" fmla="*/ 436 h 1701620"/>
                <a:gd name="connsiteX3" fmla="*/ 1604180 w 1645760"/>
                <a:gd name="connsiteY3" fmla="*/ 251912 h 1701620"/>
                <a:gd name="connsiteX4" fmla="*/ 1645760 w 1645760"/>
                <a:gd name="connsiteY4" fmla="*/ 957978 h 1701620"/>
                <a:gd name="connsiteX5" fmla="*/ 822880 w 1645760"/>
                <a:gd name="connsiteY5" fmla="*/ 1701620 h 1701620"/>
                <a:gd name="connsiteX6" fmla="*/ 0 w 1645760"/>
                <a:gd name="connsiteY6" fmla="*/ 957978 h 1701620"/>
                <a:gd name="connsiteX7" fmla="*/ 1 w 1645760"/>
                <a:gd name="connsiteY7" fmla="*/ 957978 h 1701620"/>
                <a:gd name="connsiteX0" fmla="*/ 1 w 1923165"/>
                <a:gd name="connsiteY0" fmla="*/ 957978 h 1701620"/>
                <a:gd name="connsiteX1" fmla="*/ 822881 w 1923165"/>
                <a:gd name="connsiteY1" fmla="*/ 214336 h 1701620"/>
                <a:gd name="connsiteX2" fmla="*/ 1558090 w 1923165"/>
                <a:gd name="connsiteY2" fmla="*/ 436 h 1701620"/>
                <a:gd name="connsiteX3" fmla="*/ 1919149 w 1923165"/>
                <a:gd name="connsiteY3" fmla="*/ 334001 h 1701620"/>
                <a:gd name="connsiteX4" fmla="*/ 1645760 w 1923165"/>
                <a:gd name="connsiteY4" fmla="*/ 957978 h 1701620"/>
                <a:gd name="connsiteX5" fmla="*/ 822880 w 1923165"/>
                <a:gd name="connsiteY5" fmla="*/ 1701620 h 1701620"/>
                <a:gd name="connsiteX6" fmla="*/ 0 w 1923165"/>
                <a:gd name="connsiteY6" fmla="*/ 957978 h 1701620"/>
                <a:gd name="connsiteX7" fmla="*/ 1 w 1923165"/>
                <a:gd name="connsiteY7" fmla="*/ 957978 h 1701620"/>
                <a:gd name="connsiteX0" fmla="*/ 1 w 1923165"/>
                <a:gd name="connsiteY0" fmla="*/ 920899 h 1664541"/>
                <a:gd name="connsiteX1" fmla="*/ 822881 w 1923165"/>
                <a:gd name="connsiteY1" fmla="*/ 177257 h 1664541"/>
                <a:gd name="connsiteX2" fmla="*/ 1735157 w 1923165"/>
                <a:gd name="connsiteY2" fmla="*/ 774 h 1664541"/>
                <a:gd name="connsiteX3" fmla="*/ 1919149 w 1923165"/>
                <a:gd name="connsiteY3" fmla="*/ 296922 h 1664541"/>
                <a:gd name="connsiteX4" fmla="*/ 1645760 w 1923165"/>
                <a:gd name="connsiteY4" fmla="*/ 920899 h 1664541"/>
                <a:gd name="connsiteX5" fmla="*/ 822880 w 1923165"/>
                <a:gd name="connsiteY5" fmla="*/ 1664541 h 1664541"/>
                <a:gd name="connsiteX6" fmla="*/ 0 w 1923165"/>
                <a:gd name="connsiteY6" fmla="*/ 920899 h 1664541"/>
                <a:gd name="connsiteX7" fmla="*/ 1 w 1923165"/>
                <a:gd name="connsiteY7" fmla="*/ 920899 h 1664541"/>
                <a:gd name="connsiteX0" fmla="*/ 1 w 1923165"/>
                <a:gd name="connsiteY0" fmla="*/ 1000210 h 1743852"/>
                <a:gd name="connsiteX1" fmla="*/ 641748 w 1923165"/>
                <a:gd name="connsiteY1" fmla="*/ 65971 h 1743852"/>
                <a:gd name="connsiteX2" fmla="*/ 1735157 w 1923165"/>
                <a:gd name="connsiteY2" fmla="*/ 80085 h 1743852"/>
                <a:gd name="connsiteX3" fmla="*/ 1919149 w 1923165"/>
                <a:gd name="connsiteY3" fmla="*/ 376233 h 1743852"/>
                <a:gd name="connsiteX4" fmla="*/ 1645760 w 1923165"/>
                <a:gd name="connsiteY4" fmla="*/ 1000210 h 1743852"/>
                <a:gd name="connsiteX5" fmla="*/ 822880 w 1923165"/>
                <a:gd name="connsiteY5" fmla="*/ 1743852 h 1743852"/>
                <a:gd name="connsiteX6" fmla="*/ 0 w 1923165"/>
                <a:gd name="connsiteY6" fmla="*/ 1000210 h 1743852"/>
                <a:gd name="connsiteX7" fmla="*/ 1 w 1923165"/>
                <a:gd name="connsiteY7" fmla="*/ 1000210 h 1743852"/>
                <a:gd name="connsiteX0" fmla="*/ 1 w 1926447"/>
                <a:gd name="connsiteY0" fmla="*/ 1000210 h 1743852"/>
                <a:gd name="connsiteX1" fmla="*/ 641748 w 1926447"/>
                <a:gd name="connsiteY1" fmla="*/ 65971 h 1743852"/>
                <a:gd name="connsiteX2" fmla="*/ 1735157 w 1926447"/>
                <a:gd name="connsiteY2" fmla="*/ 80085 h 1743852"/>
                <a:gd name="connsiteX3" fmla="*/ 1919149 w 1926447"/>
                <a:gd name="connsiteY3" fmla="*/ 376233 h 1743852"/>
                <a:gd name="connsiteX4" fmla="*/ 1716360 w 1926447"/>
                <a:gd name="connsiteY4" fmla="*/ 1162671 h 1743852"/>
                <a:gd name="connsiteX5" fmla="*/ 822880 w 1926447"/>
                <a:gd name="connsiteY5" fmla="*/ 1743852 h 1743852"/>
                <a:gd name="connsiteX6" fmla="*/ 0 w 1926447"/>
                <a:gd name="connsiteY6" fmla="*/ 1000210 h 1743852"/>
                <a:gd name="connsiteX7" fmla="*/ 1 w 1926447"/>
                <a:gd name="connsiteY7" fmla="*/ 1000210 h 1743852"/>
                <a:gd name="connsiteX0" fmla="*/ 1 w 2006352"/>
                <a:gd name="connsiteY0" fmla="*/ 1000210 h 1743852"/>
                <a:gd name="connsiteX1" fmla="*/ 641748 w 2006352"/>
                <a:gd name="connsiteY1" fmla="*/ 65971 h 1743852"/>
                <a:gd name="connsiteX2" fmla="*/ 1735157 w 2006352"/>
                <a:gd name="connsiteY2" fmla="*/ 80085 h 1743852"/>
                <a:gd name="connsiteX3" fmla="*/ 2002314 w 2006352"/>
                <a:gd name="connsiteY3" fmla="*/ 387834 h 1743852"/>
                <a:gd name="connsiteX4" fmla="*/ 1716360 w 2006352"/>
                <a:gd name="connsiteY4" fmla="*/ 1162671 h 1743852"/>
                <a:gd name="connsiteX5" fmla="*/ 822880 w 2006352"/>
                <a:gd name="connsiteY5" fmla="*/ 1743852 h 1743852"/>
                <a:gd name="connsiteX6" fmla="*/ 0 w 2006352"/>
                <a:gd name="connsiteY6" fmla="*/ 1000210 h 1743852"/>
                <a:gd name="connsiteX7" fmla="*/ 1 w 2006352"/>
                <a:gd name="connsiteY7" fmla="*/ 1000210 h 1743852"/>
                <a:gd name="connsiteX0" fmla="*/ 1 w 2196519"/>
                <a:gd name="connsiteY0" fmla="*/ 1000210 h 1743852"/>
                <a:gd name="connsiteX1" fmla="*/ 641748 w 2196519"/>
                <a:gd name="connsiteY1" fmla="*/ 65971 h 1743852"/>
                <a:gd name="connsiteX2" fmla="*/ 1735157 w 2196519"/>
                <a:gd name="connsiteY2" fmla="*/ 80085 h 1743852"/>
                <a:gd name="connsiteX3" fmla="*/ 2002314 w 2196519"/>
                <a:gd name="connsiteY3" fmla="*/ 387834 h 1743852"/>
                <a:gd name="connsiteX4" fmla="*/ 1716360 w 2196519"/>
                <a:gd name="connsiteY4" fmla="*/ 1162671 h 1743852"/>
                <a:gd name="connsiteX5" fmla="*/ 822880 w 2196519"/>
                <a:gd name="connsiteY5" fmla="*/ 1743852 h 1743852"/>
                <a:gd name="connsiteX6" fmla="*/ 0 w 2196519"/>
                <a:gd name="connsiteY6" fmla="*/ 1000210 h 1743852"/>
                <a:gd name="connsiteX7" fmla="*/ 1 w 2196519"/>
                <a:gd name="connsiteY7" fmla="*/ 1000210 h 1743852"/>
                <a:gd name="connsiteX0" fmla="*/ 1 w 2181869"/>
                <a:gd name="connsiteY0" fmla="*/ 1104015 h 1847657"/>
                <a:gd name="connsiteX1" fmla="*/ 641748 w 2181869"/>
                <a:gd name="connsiteY1" fmla="*/ 169776 h 1847657"/>
                <a:gd name="connsiteX2" fmla="*/ 1735157 w 2181869"/>
                <a:gd name="connsiteY2" fmla="*/ 183890 h 1847657"/>
                <a:gd name="connsiteX3" fmla="*/ 2002314 w 2181869"/>
                <a:gd name="connsiteY3" fmla="*/ 491639 h 1847657"/>
                <a:gd name="connsiteX4" fmla="*/ 1716360 w 2181869"/>
                <a:gd name="connsiteY4" fmla="*/ 1266476 h 1847657"/>
                <a:gd name="connsiteX5" fmla="*/ 822880 w 2181869"/>
                <a:gd name="connsiteY5" fmla="*/ 1847657 h 1847657"/>
                <a:gd name="connsiteX6" fmla="*/ 0 w 2181869"/>
                <a:gd name="connsiteY6" fmla="*/ 1104015 h 1847657"/>
                <a:gd name="connsiteX7" fmla="*/ 1 w 2181869"/>
                <a:gd name="connsiteY7" fmla="*/ 1104015 h 18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1869" h="1847657">
                  <a:moveTo>
                    <a:pt x="1" y="1104015"/>
                  </a:moveTo>
                  <a:cubicBezTo>
                    <a:pt x="1" y="693313"/>
                    <a:pt x="352555" y="323130"/>
                    <a:pt x="641748" y="169776"/>
                  </a:cubicBezTo>
                  <a:cubicBezTo>
                    <a:pt x="930941" y="16422"/>
                    <a:pt x="1604941" y="177627"/>
                    <a:pt x="1735157" y="183890"/>
                  </a:cubicBezTo>
                  <a:cubicBezTo>
                    <a:pt x="1770677" y="-437742"/>
                    <a:pt x="2514918" y="736252"/>
                    <a:pt x="2002314" y="491639"/>
                  </a:cubicBezTo>
                  <a:cubicBezTo>
                    <a:pt x="2030034" y="726994"/>
                    <a:pt x="1912932" y="1040473"/>
                    <a:pt x="1716360" y="1266476"/>
                  </a:cubicBezTo>
                  <a:cubicBezTo>
                    <a:pt x="1519788" y="1492479"/>
                    <a:pt x="1277344" y="1847657"/>
                    <a:pt x="822880" y="1847657"/>
                  </a:cubicBezTo>
                  <a:cubicBezTo>
                    <a:pt x="368416" y="1847657"/>
                    <a:pt x="0" y="1514717"/>
                    <a:pt x="0" y="1104015"/>
                  </a:cubicBezTo>
                  <a:lnTo>
                    <a:pt x="1" y="11040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2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F8F3BB9-10C4-3E4A-8672-071CF8DE77AB}"/>
                </a:ext>
              </a:extLst>
            </p:cNvPr>
            <p:cNvSpPr/>
            <p:nvPr/>
          </p:nvSpPr>
          <p:spPr>
            <a:xfrm>
              <a:off x="7147999" y="2408885"/>
              <a:ext cx="483412" cy="459745"/>
            </a:xfrm>
            <a:custGeom>
              <a:avLst/>
              <a:gdLst>
                <a:gd name="connsiteX0" fmla="*/ 12822 w 452390"/>
                <a:gd name="connsiteY0" fmla="*/ 1805 h 281198"/>
                <a:gd name="connsiteX1" fmla="*/ 60323 w 452390"/>
                <a:gd name="connsiteY1" fmla="*/ 7743 h 281198"/>
                <a:gd name="connsiteX2" fmla="*/ 90011 w 452390"/>
                <a:gd name="connsiteY2" fmla="*/ 13680 h 281198"/>
                <a:gd name="connsiteX3" fmla="*/ 125637 w 452390"/>
                <a:gd name="connsiteY3" fmla="*/ 19618 h 281198"/>
                <a:gd name="connsiteX4" fmla="*/ 202827 w 452390"/>
                <a:gd name="connsiteY4" fmla="*/ 31493 h 281198"/>
                <a:gd name="connsiteX5" fmla="*/ 303767 w 452390"/>
                <a:gd name="connsiteY5" fmla="*/ 25556 h 281198"/>
                <a:gd name="connsiteX6" fmla="*/ 333456 w 452390"/>
                <a:gd name="connsiteY6" fmla="*/ 19618 h 281198"/>
                <a:gd name="connsiteX7" fmla="*/ 392832 w 452390"/>
                <a:gd name="connsiteY7" fmla="*/ 25556 h 281198"/>
                <a:gd name="connsiteX8" fmla="*/ 297830 w 452390"/>
                <a:gd name="connsiteY8" fmla="*/ 37431 h 281198"/>
                <a:gd name="connsiteX9" fmla="*/ 262204 w 452390"/>
                <a:gd name="connsiteY9" fmla="*/ 49306 h 281198"/>
                <a:gd name="connsiteX10" fmla="*/ 220640 w 452390"/>
                <a:gd name="connsiteY10" fmla="*/ 55244 h 281198"/>
                <a:gd name="connsiteX11" fmla="*/ 185014 w 452390"/>
                <a:gd name="connsiteY11" fmla="*/ 67119 h 281198"/>
                <a:gd name="connsiteX12" fmla="*/ 161263 w 452390"/>
                <a:gd name="connsiteY12" fmla="*/ 102745 h 281198"/>
                <a:gd name="connsiteX13" fmla="*/ 149388 w 452390"/>
                <a:gd name="connsiteY13" fmla="*/ 120558 h 281198"/>
                <a:gd name="connsiteX14" fmla="*/ 119700 w 452390"/>
                <a:gd name="connsiteY14" fmla="*/ 173997 h 281198"/>
                <a:gd name="connsiteX15" fmla="*/ 107824 w 452390"/>
                <a:gd name="connsiteY15" fmla="*/ 185872 h 281198"/>
                <a:gd name="connsiteX16" fmla="*/ 90011 w 452390"/>
                <a:gd name="connsiteY16" fmla="*/ 191810 h 281198"/>
                <a:gd name="connsiteX17" fmla="*/ 72198 w 452390"/>
                <a:gd name="connsiteY17" fmla="*/ 203685 h 281198"/>
                <a:gd name="connsiteX18" fmla="*/ 54385 w 452390"/>
                <a:gd name="connsiteY18" fmla="*/ 209623 h 281198"/>
                <a:gd name="connsiteX19" fmla="*/ 36572 w 452390"/>
                <a:gd name="connsiteY19" fmla="*/ 221498 h 281198"/>
                <a:gd name="connsiteX20" fmla="*/ 18759 w 452390"/>
                <a:gd name="connsiteY20" fmla="*/ 227436 h 281198"/>
                <a:gd name="connsiteX21" fmla="*/ 946 w 452390"/>
                <a:gd name="connsiteY21" fmla="*/ 239311 h 281198"/>
                <a:gd name="connsiteX22" fmla="*/ 24697 w 452390"/>
                <a:gd name="connsiteY22" fmla="*/ 233374 h 281198"/>
                <a:gd name="connsiteX23" fmla="*/ 60323 w 452390"/>
                <a:gd name="connsiteY23" fmla="*/ 221498 h 281198"/>
                <a:gd name="connsiteX24" fmla="*/ 101887 w 452390"/>
                <a:gd name="connsiteY24" fmla="*/ 209623 h 281198"/>
                <a:gd name="connsiteX25" fmla="*/ 125637 w 452390"/>
                <a:gd name="connsiteY25" fmla="*/ 173997 h 281198"/>
                <a:gd name="connsiteX26" fmla="*/ 149388 w 452390"/>
                <a:gd name="connsiteY26" fmla="*/ 150246 h 281198"/>
                <a:gd name="connsiteX27" fmla="*/ 161263 w 452390"/>
                <a:gd name="connsiteY27" fmla="*/ 132433 h 281198"/>
                <a:gd name="connsiteX28" fmla="*/ 190952 w 452390"/>
                <a:gd name="connsiteY28" fmla="*/ 108683 h 281198"/>
                <a:gd name="connsiteX29" fmla="*/ 208765 w 452390"/>
                <a:gd name="connsiteY29" fmla="*/ 90870 h 281198"/>
                <a:gd name="connsiteX30" fmla="*/ 226578 w 452390"/>
                <a:gd name="connsiteY30" fmla="*/ 78995 h 281198"/>
                <a:gd name="connsiteX31" fmla="*/ 262204 w 452390"/>
                <a:gd name="connsiteY31" fmla="*/ 67119 h 281198"/>
                <a:gd name="connsiteX32" fmla="*/ 321580 w 452390"/>
                <a:gd name="connsiteY32" fmla="*/ 73057 h 281198"/>
                <a:gd name="connsiteX33" fmla="*/ 345331 w 452390"/>
                <a:gd name="connsiteY33" fmla="*/ 96808 h 281198"/>
                <a:gd name="connsiteX34" fmla="*/ 351269 w 452390"/>
                <a:gd name="connsiteY34" fmla="*/ 114620 h 281198"/>
                <a:gd name="connsiteX35" fmla="*/ 363144 w 452390"/>
                <a:gd name="connsiteY35" fmla="*/ 126496 h 281198"/>
                <a:gd name="connsiteX36" fmla="*/ 375019 w 452390"/>
                <a:gd name="connsiteY36" fmla="*/ 162122 h 281198"/>
                <a:gd name="connsiteX37" fmla="*/ 380957 w 452390"/>
                <a:gd name="connsiteY37" fmla="*/ 179935 h 281198"/>
                <a:gd name="connsiteX38" fmla="*/ 398770 w 452390"/>
                <a:gd name="connsiteY38" fmla="*/ 215561 h 281198"/>
                <a:gd name="connsiteX39" fmla="*/ 410645 w 452390"/>
                <a:gd name="connsiteY39" fmla="*/ 233374 h 281198"/>
                <a:gd name="connsiteX40" fmla="*/ 446271 w 452390"/>
                <a:gd name="connsiteY40" fmla="*/ 257124 h 281198"/>
                <a:gd name="connsiteX41" fmla="*/ 428458 w 452390"/>
                <a:gd name="connsiteY41" fmla="*/ 251187 h 281198"/>
                <a:gd name="connsiteX42" fmla="*/ 440333 w 452390"/>
                <a:gd name="connsiteY42" fmla="*/ 269000 h 281198"/>
                <a:gd name="connsiteX43" fmla="*/ 434396 w 452390"/>
                <a:gd name="connsiteY43" fmla="*/ 274937 h 281198"/>
                <a:gd name="connsiteX44" fmla="*/ 398770 w 452390"/>
                <a:gd name="connsiteY44" fmla="*/ 227436 h 281198"/>
                <a:gd name="connsiteX45" fmla="*/ 375019 w 452390"/>
                <a:gd name="connsiteY45" fmla="*/ 179935 h 281198"/>
                <a:gd name="connsiteX46" fmla="*/ 363144 w 452390"/>
                <a:gd name="connsiteY46" fmla="*/ 144309 h 281198"/>
                <a:gd name="connsiteX47" fmla="*/ 339393 w 452390"/>
                <a:gd name="connsiteY47" fmla="*/ 114620 h 281198"/>
                <a:gd name="connsiteX48" fmla="*/ 327518 w 452390"/>
                <a:gd name="connsiteY48" fmla="*/ 96808 h 281198"/>
                <a:gd name="connsiteX49" fmla="*/ 309705 w 452390"/>
                <a:gd name="connsiteY49" fmla="*/ 84932 h 281198"/>
                <a:gd name="connsiteX50" fmla="*/ 297830 w 452390"/>
                <a:gd name="connsiteY50" fmla="*/ 67119 h 281198"/>
                <a:gd name="connsiteX51" fmla="*/ 232515 w 452390"/>
                <a:gd name="connsiteY51" fmla="*/ 61182 h 281198"/>
                <a:gd name="connsiteX52" fmla="*/ 226578 w 452390"/>
                <a:gd name="connsiteY52" fmla="*/ 102745 h 281198"/>
                <a:gd name="connsiteX53" fmla="*/ 244391 w 452390"/>
                <a:gd name="connsiteY53" fmla="*/ 108683 h 281198"/>
                <a:gd name="connsiteX54" fmla="*/ 280017 w 452390"/>
                <a:gd name="connsiteY54" fmla="*/ 132433 h 281198"/>
                <a:gd name="connsiteX55" fmla="*/ 309705 w 452390"/>
                <a:gd name="connsiteY55" fmla="*/ 114620 h 281198"/>
                <a:gd name="connsiteX56" fmla="*/ 297830 w 452390"/>
                <a:gd name="connsiteY56" fmla="*/ 96808 h 281198"/>
                <a:gd name="connsiteX57" fmla="*/ 268141 w 452390"/>
                <a:gd name="connsiteY57" fmla="*/ 73057 h 281198"/>
                <a:gd name="connsiteX58" fmla="*/ 262204 w 452390"/>
                <a:gd name="connsiteY58" fmla="*/ 55244 h 281198"/>
                <a:gd name="connsiteX59" fmla="*/ 250328 w 452390"/>
                <a:gd name="connsiteY59" fmla="*/ 43369 h 281198"/>
                <a:gd name="connsiteX60" fmla="*/ 101887 w 452390"/>
                <a:gd name="connsiteY60" fmla="*/ 37431 h 281198"/>
                <a:gd name="connsiteX61" fmla="*/ 42510 w 452390"/>
                <a:gd name="connsiteY61" fmla="*/ 19618 h 281198"/>
                <a:gd name="connsiteX62" fmla="*/ 24697 w 452390"/>
                <a:gd name="connsiteY62" fmla="*/ 13680 h 281198"/>
                <a:gd name="connsiteX63" fmla="*/ 6884 w 452390"/>
                <a:gd name="connsiteY63" fmla="*/ 1805 h 281198"/>
                <a:gd name="connsiteX64" fmla="*/ 30635 w 452390"/>
                <a:gd name="connsiteY64" fmla="*/ 7743 h 281198"/>
                <a:gd name="connsiteX65" fmla="*/ 48448 w 452390"/>
                <a:gd name="connsiteY65" fmla="*/ 19618 h 281198"/>
                <a:gd name="connsiteX66" fmla="*/ 84074 w 452390"/>
                <a:gd name="connsiteY66" fmla="*/ 31493 h 281198"/>
                <a:gd name="connsiteX67" fmla="*/ 101887 w 452390"/>
                <a:gd name="connsiteY67" fmla="*/ 37431 h 281198"/>
                <a:gd name="connsiteX68" fmla="*/ 113762 w 452390"/>
                <a:gd name="connsiteY68" fmla="*/ 43369 h 28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52390" h="281198">
                  <a:moveTo>
                    <a:pt x="12822" y="1805"/>
                  </a:moveTo>
                  <a:cubicBezTo>
                    <a:pt x="28656" y="3784"/>
                    <a:pt x="44552" y="5317"/>
                    <a:pt x="60323" y="7743"/>
                  </a:cubicBezTo>
                  <a:cubicBezTo>
                    <a:pt x="70298" y="9278"/>
                    <a:pt x="80082" y="11875"/>
                    <a:pt x="90011" y="13680"/>
                  </a:cubicBezTo>
                  <a:cubicBezTo>
                    <a:pt x="101856" y="15834"/>
                    <a:pt x="113738" y="17787"/>
                    <a:pt x="125637" y="19618"/>
                  </a:cubicBezTo>
                  <a:cubicBezTo>
                    <a:pt x="225061" y="34915"/>
                    <a:pt x="113876" y="16669"/>
                    <a:pt x="202827" y="31493"/>
                  </a:cubicBezTo>
                  <a:cubicBezTo>
                    <a:pt x="236474" y="29514"/>
                    <a:pt x="270201" y="28607"/>
                    <a:pt x="303767" y="25556"/>
                  </a:cubicBezTo>
                  <a:cubicBezTo>
                    <a:pt x="313818" y="24642"/>
                    <a:pt x="323364" y="19618"/>
                    <a:pt x="333456" y="19618"/>
                  </a:cubicBezTo>
                  <a:cubicBezTo>
                    <a:pt x="353347" y="19618"/>
                    <a:pt x="373040" y="23577"/>
                    <a:pt x="392832" y="25556"/>
                  </a:cubicBezTo>
                  <a:cubicBezTo>
                    <a:pt x="459710" y="42273"/>
                    <a:pt x="402023" y="25409"/>
                    <a:pt x="297830" y="37431"/>
                  </a:cubicBezTo>
                  <a:cubicBezTo>
                    <a:pt x="285395" y="38866"/>
                    <a:pt x="274596" y="47536"/>
                    <a:pt x="262204" y="49306"/>
                  </a:cubicBezTo>
                  <a:lnTo>
                    <a:pt x="220640" y="55244"/>
                  </a:lnTo>
                  <a:cubicBezTo>
                    <a:pt x="208765" y="59202"/>
                    <a:pt x="191958" y="56704"/>
                    <a:pt x="185014" y="67119"/>
                  </a:cubicBezTo>
                  <a:lnTo>
                    <a:pt x="161263" y="102745"/>
                  </a:lnTo>
                  <a:cubicBezTo>
                    <a:pt x="157305" y="108683"/>
                    <a:pt x="151645" y="113788"/>
                    <a:pt x="149388" y="120558"/>
                  </a:cubicBezTo>
                  <a:cubicBezTo>
                    <a:pt x="141922" y="142955"/>
                    <a:pt x="140114" y="153584"/>
                    <a:pt x="119700" y="173997"/>
                  </a:cubicBezTo>
                  <a:cubicBezTo>
                    <a:pt x="115741" y="177955"/>
                    <a:pt x="112624" y="182992"/>
                    <a:pt x="107824" y="185872"/>
                  </a:cubicBezTo>
                  <a:cubicBezTo>
                    <a:pt x="102457" y="189092"/>
                    <a:pt x="95609" y="189011"/>
                    <a:pt x="90011" y="191810"/>
                  </a:cubicBezTo>
                  <a:cubicBezTo>
                    <a:pt x="83628" y="195001"/>
                    <a:pt x="78581" y="200494"/>
                    <a:pt x="72198" y="203685"/>
                  </a:cubicBezTo>
                  <a:cubicBezTo>
                    <a:pt x="66600" y="206484"/>
                    <a:pt x="59983" y="206824"/>
                    <a:pt x="54385" y="209623"/>
                  </a:cubicBezTo>
                  <a:cubicBezTo>
                    <a:pt x="48002" y="212814"/>
                    <a:pt x="42955" y="218307"/>
                    <a:pt x="36572" y="221498"/>
                  </a:cubicBezTo>
                  <a:cubicBezTo>
                    <a:pt x="30974" y="224297"/>
                    <a:pt x="24357" y="224637"/>
                    <a:pt x="18759" y="227436"/>
                  </a:cubicBezTo>
                  <a:cubicBezTo>
                    <a:pt x="12376" y="230627"/>
                    <a:pt x="-4100" y="234265"/>
                    <a:pt x="946" y="239311"/>
                  </a:cubicBezTo>
                  <a:cubicBezTo>
                    <a:pt x="6716" y="245081"/>
                    <a:pt x="16881" y="235719"/>
                    <a:pt x="24697" y="233374"/>
                  </a:cubicBezTo>
                  <a:cubicBezTo>
                    <a:pt x="36687" y="229777"/>
                    <a:pt x="48179" y="224534"/>
                    <a:pt x="60323" y="221498"/>
                  </a:cubicBezTo>
                  <a:cubicBezTo>
                    <a:pt x="90146" y="214043"/>
                    <a:pt x="76332" y="218142"/>
                    <a:pt x="101887" y="209623"/>
                  </a:cubicBezTo>
                  <a:cubicBezTo>
                    <a:pt x="109804" y="197748"/>
                    <a:pt x="115545" y="184089"/>
                    <a:pt x="125637" y="173997"/>
                  </a:cubicBezTo>
                  <a:cubicBezTo>
                    <a:pt x="133554" y="166080"/>
                    <a:pt x="143178" y="159562"/>
                    <a:pt x="149388" y="150246"/>
                  </a:cubicBezTo>
                  <a:cubicBezTo>
                    <a:pt x="153346" y="144308"/>
                    <a:pt x="156805" y="138005"/>
                    <a:pt x="161263" y="132433"/>
                  </a:cubicBezTo>
                  <a:cubicBezTo>
                    <a:pt x="175081" y="115161"/>
                    <a:pt x="172438" y="124111"/>
                    <a:pt x="190952" y="108683"/>
                  </a:cubicBezTo>
                  <a:cubicBezTo>
                    <a:pt x="197403" y="103307"/>
                    <a:pt x="202314" y="96246"/>
                    <a:pt x="208765" y="90870"/>
                  </a:cubicBezTo>
                  <a:cubicBezTo>
                    <a:pt x="214247" y="86302"/>
                    <a:pt x="220057" y="81893"/>
                    <a:pt x="226578" y="78995"/>
                  </a:cubicBezTo>
                  <a:cubicBezTo>
                    <a:pt x="238017" y="73911"/>
                    <a:pt x="262204" y="67119"/>
                    <a:pt x="262204" y="67119"/>
                  </a:cubicBezTo>
                  <a:cubicBezTo>
                    <a:pt x="281996" y="69098"/>
                    <a:pt x="302848" y="66367"/>
                    <a:pt x="321580" y="73057"/>
                  </a:cubicBezTo>
                  <a:cubicBezTo>
                    <a:pt x="332124" y="76823"/>
                    <a:pt x="345331" y="96808"/>
                    <a:pt x="345331" y="96808"/>
                  </a:cubicBezTo>
                  <a:cubicBezTo>
                    <a:pt x="347310" y="102745"/>
                    <a:pt x="348049" y="109253"/>
                    <a:pt x="351269" y="114620"/>
                  </a:cubicBezTo>
                  <a:cubicBezTo>
                    <a:pt x="354149" y="119420"/>
                    <a:pt x="360641" y="121489"/>
                    <a:pt x="363144" y="126496"/>
                  </a:cubicBezTo>
                  <a:cubicBezTo>
                    <a:pt x="368742" y="137692"/>
                    <a:pt x="371061" y="150247"/>
                    <a:pt x="375019" y="162122"/>
                  </a:cubicBezTo>
                  <a:cubicBezTo>
                    <a:pt x="376998" y="168060"/>
                    <a:pt x="377485" y="174727"/>
                    <a:pt x="380957" y="179935"/>
                  </a:cubicBezTo>
                  <a:cubicBezTo>
                    <a:pt x="414989" y="230984"/>
                    <a:pt x="374187" y="166395"/>
                    <a:pt x="398770" y="215561"/>
                  </a:cubicBezTo>
                  <a:cubicBezTo>
                    <a:pt x="401961" y="221944"/>
                    <a:pt x="405274" y="228675"/>
                    <a:pt x="410645" y="233374"/>
                  </a:cubicBezTo>
                  <a:cubicBezTo>
                    <a:pt x="421386" y="242772"/>
                    <a:pt x="459811" y="261637"/>
                    <a:pt x="446271" y="257124"/>
                  </a:cubicBezTo>
                  <a:lnTo>
                    <a:pt x="428458" y="251187"/>
                  </a:lnTo>
                  <a:cubicBezTo>
                    <a:pt x="432416" y="257125"/>
                    <a:pt x="435875" y="263428"/>
                    <a:pt x="440333" y="269000"/>
                  </a:cubicBezTo>
                  <a:cubicBezTo>
                    <a:pt x="452188" y="283818"/>
                    <a:pt x="462492" y="284303"/>
                    <a:pt x="434396" y="274937"/>
                  </a:cubicBezTo>
                  <a:cubicBezTo>
                    <a:pt x="420327" y="260870"/>
                    <a:pt x="405485" y="247581"/>
                    <a:pt x="398770" y="227436"/>
                  </a:cubicBezTo>
                  <a:cubicBezTo>
                    <a:pt x="385125" y="186499"/>
                    <a:pt x="395747" y="200661"/>
                    <a:pt x="375019" y="179935"/>
                  </a:cubicBezTo>
                  <a:cubicBezTo>
                    <a:pt x="371061" y="168060"/>
                    <a:pt x="370087" y="154724"/>
                    <a:pt x="363144" y="144309"/>
                  </a:cubicBezTo>
                  <a:cubicBezTo>
                    <a:pt x="326603" y="89496"/>
                    <a:pt x="373230" y="156915"/>
                    <a:pt x="339393" y="114620"/>
                  </a:cubicBezTo>
                  <a:cubicBezTo>
                    <a:pt x="334935" y="109048"/>
                    <a:pt x="332564" y="101854"/>
                    <a:pt x="327518" y="96808"/>
                  </a:cubicBezTo>
                  <a:cubicBezTo>
                    <a:pt x="322472" y="91762"/>
                    <a:pt x="315643" y="88891"/>
                    <a:pt x="309705" y="84932"/>
                  </a:cubicBezTo>
                  <a:cubicBezTo>
                    <a:pt x="305747" y="78994"/>
                    <a:pt x="302288" y="72691"/>
                    <a:pt x="297830" y="67119"/>
                  </a:cubicBezTo>
                  <a:cubicBezTo>
                    <a:pt x="277790" y="42070"/>
                    <a:pt x="277079" y="56230"/>
                    <a:pt x="232515" y="61182"/>
                  </a:cubicBezTo>
                  <a:cubicBezTo>
                    <a:pt x="222819" y="75726"/>
                    <a:pt x="211241" y="83574"/>
                    <a:pt x="226578" y="102745"/>
                  </a:cubicBezTo>
                  <a:cubicBezTo>
                    <a:pt x="230488" y="107632"/>
                    <a:pt x="238920" y="105643"/>
                    <a:pt x="244391" y="108683"/>
                  </a:cubicBezTo>
                  <a:cubicBezTo>
                    <a:pt x="256867" y="115614"/>
                    <a:pt x="280017" y="132433"/>
                    <a:pt x="280017" y="132433"/>
                  </a:cubicBezTo>
                  <a:cubicBezTo>
                    <a:pt x="284917" y="130800"/>
                    <a:pt x="309705" y="125489"/>
                    <a:pt x="309705" y="114620"/>
                  </a:cubicBezTo>
                  <a:cubicBezTo>
                    <a:pt x="309705" y="107484"/>
                    <a:pt x="302288" y="102380"/>
                    <a:pt x="297830" y="96808"/>
                  </a:cubicBezTo>
                  <a:cubicBezTo>
                    <a:pt x="288160" y="84720"/>
                    <a:pt x="281369" y="81875"/>
                    <a:pt x="268141" y="73057"/>
                  </a:cubicBezTo>
                  <a:cubicBezTo>
                    <a:pt x="266162" y="67119"/>
                    <a:pt x="265424" y="60611"/>
                    <a:pt x="262204" y="55244"/>
                  </a:cubicBezTo>
                  <a:cubicBezTo>
                    <a:pt x="259324" y="50444"/>
                    <a:pt x="255892" y="43987"/>
                    <a:pt x="250328" y="43369"/>
                  </a:cubicBezTo>
                  <a:cubicBezTo>
                    <a:pt x="201111" y="37900"/>
                    <a:pt x="151367" y="39410"/>
                    <a:pt x="101887" y="37431"/>
                  </a:cubicBezTo>
                  <a:cubicBezTo>
                    <a:pt x="65995" y="28458"/>
                    <a:pt x="85873" y="34072"/>
                    <a:pt x="42510" y="19618"/>
                  </a:cubicBezTo>
                  <a:cubicBezTo>
                    <a:pt x="36572" y="17639"/>
                    <a:pt x="29905" y="17152"/>
                    <a:pt x="24697" y="13680"/>
                  </a:cubicBezTo>
                  <a:cubicBezTo>
                    <a:pt x="18759" y="9722"/>
                    <a:pt x="1838" y="6851"/>
                    <a:pt x="6884" y="1805"/>
                  </a:cubicBezTo>
                  <a:cubicBezTo>
                    <a:pt x="12655" y="-3965"/>
                    <a:pt x="22718" y="5764"/>
                    <a:pt x="30635" y="7743"/>
                  </a:cubicBezTo>
                  <a:cubicBezTo>
                    <a:pt x="36573" y="11701"/>
                    <a:pt x="41927" y="16720"/>
                    <a:pt x="48448" y="19618"/>
                  </a:cubicBezTo>
                  <a:cubicBezTo>
                    <a:pt x="59887" y="24702"/>
                    <a:pt x="72199" y="27535"/>
                    <a:pt x="84074" y="31493"/>
                  </a:cubicBezTo>
                  <a:cubicBezTo>
                    <a:pt x="90012" y="33472"/>
                    <a:pt x="96289" y="34632"/>
                    <a:pt x="101887" y="37431"/>
                  </a:cubicBezTo>
                  <a:lnTo>
                    <a:pt x="113762" y="43369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D5C66236-1F25-B644-905C-10BDB465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19904">
            <a:off x="6219572" y="681750"/>
            <a:ext cx="1325293" cy="402055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8F7E9D-ED55-2F42-B03D-19AB9B650D87}"/>
              </a:ext>
            </a:extLst>
          </p:cNvPr>
          <p:cNvGrpSpPr/>
          <p:nvPr/>
        </p:nvGrpSpPr>
        <p:grpSpPr>
          <a:xfrm>
            <a:off x="5927437" y="858550"/>
            <a:ext cx="402840" cy="354194"/>
            <a:chOff x="7557968" y="2434338"/>
            <a:chExt cx="476272" cy="423663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A1A71F5-1E8C-9646-889A-5757337D156C}"/>
                </a:ext>
              </a:extLst>
            </p:cNvPr>
            <p:cNvSpPr/>
            <p:nvPr/>
          </p:nvSpPr>
          <p:spPr>
            <a:xfrm rot="20812928" flipH="1">
              <a:off x="7557968" y="2468556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D6267B5-993E-4743-B955-51D899DB4A5C}"/>
                </a:ext>
              </a:extLst>
            </p:cNvPr>
            <p:cNvSpPr/>
            <p:nvPr/>
          </p:nvSpPr>
          <p:spPr>
            <a:xfrm rot="20812928" flipH="1">
              <a:off x="7854240" y="2434338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A23145A-A13E-1441-844C-8C9F862AA486}"/>
                </a:ext>
              </a:extLst>
            </p:cNvPr>
            <p:cNvSpPr/>
            <p:nvPr/>
          </p:nvSpPr>
          <p:spPr>
            <a:xfrm rot="20812928" flipH="1">
              <a:off x="7783927" y="2678001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06C33E-62CB-974D-976B-4180DE4F2C8E}"/>
              </a:ext>
            </a:extLst>
          </p:cNvPr>
          <p:cNvGrpSpPr/>
          <p:nvPr/>
        </p:nvGrpSpPr>
        <p:grpSpPr>
          <a:xfrm>
            <a:off x="7855383" y="248336"/>
            <a:ext cx="1032138" cy="2665702"/>
            <a:chOff x="6084963" y="1431833"/>
            <a:chExt cx="1032138" cy="266570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25D5B3D-208F-2A4A-94C7-B6ECB1848E82}"/>
                </a:ext>
              </a:extLst>
            </p:cNvPr>
            <p:cNvGrpSpPr/>
            <p:nvPr/>
          </p:nvGrpSpPr>
          <p:grpSpPr>
            <a:xfrm>
              <a:off x="6084963" y="1917909"/>
              <a:ext cx="1032138" cy="1755025"/>
              <a:chOff x="6084963" y="1917909"/>
              <a:chExt cx="1032138" cy="1755025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3B7F46BA-6FFD-3542-AE20-F50E06929C6B}"/>
                  </a:ext>
                </a:extLst>
              </p:cNvPr>
              <p:cNvGrpSpPr/>
              <p:nvPr/>
            </p:nvGrpSpPr>
            <p:grpSpPr>
              <a:xfrm>
                <a:off x="6280477" y="1917909"/>
                <a:ext cx="593072" cy="1755025"/>
                <a:chOff x="457200" y="819150"/>
                <a:chExt cx="2514600" cy="447675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23B89E30-7007-E64E-BE1E-EFCB95767930}"/>
                    </a:ext>
                  </a:extLst>
                </p:cNvPr>
                <p:cNvGrpSpPr/>
                <p:nvPr/>
              </p:nvGrpSpPr>
              <p:grpSpPr>
                <a:xfrm>
                  <a:off x="457200" y="1365025"/>
                  <a:ext cx="2514600" cy="3545412"/>
                  <a:chOff x="457200" y="1365025"/>
                  <a:chExt cx="2514600" cy="3545412"/>
                </a:xfrm>
              </p:grpSpPr>
              <p:sp>
                <p:nvSpPr>
                  <p:cNvPr id="155" name="Freeform 154">
                    <a:extLst>
                      <a:ext uri="{FF2B5EF4-FFF2-40B4-BE49-F238E27FC236}">
                        <a16:creationId xmlns:a16="http://schemas.microsoft.com/office/drawing/2014/main" id="{DF82347D-CC77-F149-9840-8D3C4470D7DD}"/>
                      </a:ext>
                    </a:extLst>
                  </p:cNvPr>
                  <p:cNvSpPr/>
                  <p:nvPr/>
                </p:nvSpPr>
                <p:spPr>
                  <a:xfrm rot="21386311">
                    <a:off x="1933040" y="1365025"/>
                    <a:ext cx="629719" cy="922375"/>
                  </a:xfrm>
                  <a:custGeom>
                    <a:avLst/>
                    <a:gdLst>
                      <a:gd name="connsiteX0" fmla="*/ 0 w 457200"/>
                      <a:gd name="connsiteY0" fmla="*/ 533400 h 533400"/>
                      <a:gd name="connsiteX1" fmla="*/ 0 w 457200"/>
                      <a:gd name="connsiteY1" fmla="*/ 457200 h 533400"/>
                      <a:gd name="connsiteX2" fmla="*/ 133911 w 457200"/>
                      <a:gd name="connsiteY2" fmla="*/ 133911 h 533400"/>
                      <a:gd name="connsiteX3" fmla="*/ 457201 w 457200"/>
                      <a:gd name="connsiteY3" fmla="*/ 1 h 533400"/>
                      <a:gd name="connsiteX4" fmla="*/ 457200 w 457200"/>
                      <a:gd name="connsiteY4" fmla="*/ 0 h 533400"/>
                      <a:gd name="connsiteX5" fmla="*/ 457200 w 457200"/>
                      <a:gd name="connsiteY5" fmla="*/ 0 h 533400"/>
                      <a:gd name="connsiteX6" fmla="*/ 457200 w 457200"/>
                      <a:gd name="connsiteY6" fmla="*/ 54503 h 533400"/>
                      <a:gd name="connsiteX7" fmla="*/ 457200 w 457200"/>
                      <a:gd name="connsiteY7" fmla="*/ 109006 h 533400"/>
                      <a:gd name="connsiteX8" fmla="*/ 457200 w 457200"/>
                      <a:gd name="connsiteY8" fmla="*/ 109006 h 533400"/>
                      <a:gd name="connsiteX9" fmla="*/ 457200 w 457200"/>
                      <a:gd name="connsiteY9" fmla="*/ 109006 h 533400"/>
                      <a:gd name="connsiteX10" fmla="*/ 109006 w 457200"/>
                      <a:gd name="connsiteY10" fmla="*/ 457200 h 533400"/>
                      <a:gd name="connsiteX11" fmla="*/ 109006 w 457200"/>
                      <a:gd name="connsiteY11" fmla="*/ 533400 h 533400"/>
                      <a:gd name="connsiteX12" fmla="*/ 0 w 457200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57439 h 557439"/>
                      <a:gd name="connsiteX1" fmla="*/ 50800 w 457201"/>
                      <a:gd name="connsiteY1" fmla="*/ 508948 h 557439"/>
                      <a:gd name="connsiteX2" fmla="*/ 133911 w 457201"/>
                      <a:gd name="connsiteY2" fmla="*/ 157950 h 557439"/>
                      <a:gd name="connsiteX3" fmla="*/ 457201 w 457201"/>
                      <a:gd name="connsiteY3" fmla="*/ 24040 h 557439"/>
                      <a:gd name="connsiteX4" fmla="*/ 457200 w 457201"/>
                      <a:gd name="connsiteY4" fmla="*/ 24039 h 557439"/>
                      <a:gd name="connsiteX5" fmla="*/ 457200 w 457201"/>
                      <a:gd name="connsiteY5" fmla="*/ 24039 h 557439"/>
                      <a:gd name="connsiteX6" fmla="*/ 457200 w 457201"/>
                      <a:gd name="connsiteY6" fmla="*/ 78542 h 557439"/>
                      <a:gd name="connsiteX7" fmla="*/ 457200 w 457201"/>
                      <a:gd name="connsiteY7" fmla="*/ 133045 h 557439"/>
                      <a:gd name="connsiteX8" fmla="*/ 457200 w 457201"/>
                      <a:gd name="connsiteY8" fmla="*/ 133045 h 557439"/>
                      <a:gd name="connsiteX9" fmla="*/ 457200 w 457201"/>
                      <a:gd name="connsiteY9" fmla="*/ 133045 h 557439"/>
                      <a:gd name="connsiteX10" fmla="*/ 203200 w 457201"/>
                      <a:gd name="connsiteY10" fmla="*/ 508948 h 557439"/>
                      <a:gd name="connsiteX11" fmla="*/ 109006 w 457201"/>
                      <a:gd name="connsiteY11" fmla="*/ 557439 h 557439"/>
                      <a:gd name="connsiteX12" fmla="*/ 0 w 457201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57200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69512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508948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7999"/>
                      <a:gd name="connsiteY0" fmla="*/ 557439 h 702912"/>
                      <a:gd name="connsiteX1" fmla="*/ 50799 w 507999"/>
                      <a:gd name="connsiteY1" fmla="*/ 508948 h 702912"/>
                      <a:gd name="connsiteX2" fmla="*/ 133910 w 507999"/>
                      <a:gd name="connsiteY2" fmla="*/ 157950 h 702912"/>
                      <a:gd name="connsiteX3" fmla="*/ 457200 w 507999"/>
                      <a:gd name="connsiteY3" fmla="*/ 24040 h 702912"/>
                      <a:gd name="connsiteX4" fmla="*/ 457199 w 507999"/>
                      <a:gd name="connsiteY4" fmla="*/ 24039 h 702912"/>
                      <a:gd name="connsiteX5" fmla="*/ 406398 w 507999"/>
                      <a:gd name="connsiteY5" fmla="*/ 24039 h 702912"/>
                      <a:gd name="connsiteX6" fmla="*/ 507999 w 507999"/>
                      <a:gd name="connsiteY6" fmla="*/ 72530 h 702912"/>
                      <a:gd name="connsiteX7" fmla="*/ 457199 w 507999"/>
                      <a:gd name="connsiteY7" fmla="*/ 133045 h 702912"/>
                      <a:gd name="connsiteX8" fmla="*/ 457199 w 507999"/>
                      <a:gd name="connsiteY8" fmla="*/ 133045 h 702912"/>
                      <a:gd name="connsiteX9" fmla="*/ 406399 w 507999"/>
                      <a:gd name="connsiteY9" fmla="*/ 121021 h 702912"/>
                      <a:gd name="connsiteX10" fmla="*/ 253999 w 507999"/>
                      <a:gd name="connsiteY10" fmla="*/ 169512 h 702912"/>
                      <a:gd name="connsiteX11" fmla="*/ 152399 w 507999"/>
                      <a:gd name="connsiteY11" fmla="*/ 557439 h 702912"/>
                      <a:gd name="connsiteX12" fmla="*/ 0 w 507999"/>
                      <a:gd name="connsiteY12" fmla="*/ 702912 h 702912"/>
                      <a:gd name="connsiteX13" fmla="*/ 0 w 507999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8858 w 516858"/>
                      <a:gd name="connsiteY0" fmla="*/ 557439 h 736902"/>
                      <a:gd name="connsiteX1" fmla="*/ 59658 w 516858"/>
                      <a:gd name="connsiteY1" fmla="*/ 508948 h 736902"/>
                      <a:gd name="connsiteX2" fmla="*/ 142769 w 516858"/>
                      <a:gd name="connsiteY2" fmla="*/ 157950 h 736902"/>
                      <a:gd name="connsiteX3" fmla="*/ 466059 w 516858"/>
                      <a:gd name="connsiteY3" fmla="*/ 24040 h 736902"/>
                      <a:gd name="connsiteX4" fmla="*/ 466058 w 516858"/>
                      <a:gd name="connsiteY4" fmla="*/ 24039 h 736902"/>
                      <a:gd name="connsiteX5" fmla="*/ 415257 w 516858"/>
                      <a:gd name="connsiteY5" fmla="*/ 24039 h 736902"/>
                      <a:gd name="connsiteX6" fmla="*/ 516858 w 516858"/>
                      <a:gd name="connsiteY6" fmla="*/ 72530 h 736902"/>
                      <a:gd name="connsiteX7" fmla="*/ 466058 w 516858"/>
                      <a:gd name="connsiteY7" fmla="*/ 133045 h 736902"/>
                      <a:gd name="connsiteX8" fmla="*/ 466058 w 516858"/>
                      <a:gd name="connsiteY8" fmla="*/ 133045 h 736902"/>
                      <a:gd name="connsiteX9" fmla="*/ 415258 w 516858"/>
                      <a:gd name="connsiteY9" fmla="*/ 121021 h 736902"/>
                      <a:gd name="connsiteX10" fmla="*/ 262858 w 516858"/>
                      <a:gd name="connsiteY10" fmla="*/ 169512 h 736902"/>
                      <a:gd name="connsiteX11" fmla="*/ 161258 w 516858"/>
                      <a:gd name="connsiteY11" fmla="*/ 557439 h 736902"/>
                      <a:gd name="connsiteX12" fmla="*/ 8859 w 516858"/>
                      <a:gd name="connsiteY12" fmla="*/ 702912 h 736902"/>
                      <a:gd name="connsiteX13" fmla="*/ 8858 w 516858"/>
                      <a:gd name="connsiteY13" fmla="*/ 557439 h 73690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540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8000" h="712400">
                        <a:moveTo>
                          <a:pt x="0" y="566927"/>
                        </a:moveTo>
                        <a:lnTo>
                          <a:pt x="50800" y="518436"/>
                        </a:lnTo>
                        <a:cubicBezTo>
                          <a:pt x="138282" y="426446"/>
                          <a:pt x="87766" y="243831"/>
                          <a:pt x="133911" y="167438"/>
                        </a:cubicBezTo>
                        <a:cubicBezTo>
                          <a:pt x="207678" y="0"/>
                          <a:pt x="377356" y="27200"/>
                          <a:pt x="406400" y="33527"/>
                        </a:cubicBezTo>
                        <a:lnTo>
                          <a:pt x="406400" y="33527"/>
                        </a:lnTo>
                        <a:cubicBezTo>
                          <a:pt x="406400" y="33527"/>
                          <a:pt x="380700" y="30865"/>
                          <a:pt x="406399" y="33527"/>
                        </a:cubicBezTo>
                        <a:cubicBezTo>
                          <a:pt x="424489" y="34849"/>
                          <a:pt x="480091" y="43804"/>
                          <a:pt x="508000" y="82018"/>
                        </a:cubicBezTo>
                        <a:cubicBezTo>
                          <a:pt x="505714" y="118966"/>
                          <a:pt x="472335" y="138910"/>
                          <a:pt x="457200" y="142533"/>
                        </a:cubicBezTo>
                        <a:lnTo>
                          <a:pt x="457200" y="142533"/>
                        </a:lnTo>
                        <a:cubicBezTo>
                          <a:pt x="440267" y="138525"/>
                          <a:pt x="444511" y="144261"/>
                          <a:pt x="406400" y="130509"/>
                        </a:cubicBezTo>
                        <a:cubicBezTo>
                          <a:pt x="340356" y="121294"/>
                          <a:pt x="283513" y="139790"/>
                          <a:pt x="254000" y="179000"/>
                        </a:cubicBezTo>
                        <a:cubicBezTo>
                          <a:pt x="212035" y="211327"/>
                          <a:pt x="214058" y="267724"/>
                          <a:pt x="203200" y="372963"/>
                        </a:cubicBezTo>
                        <a:cubicBezTo>
                          <a:pt x="198415" y="457645"/>
                          <a:pt x="185898" y="509124"/>
                          <a:pt x="152400" y="566927"/>
                        </a:cubicBezTo>
                        <a:cubicBezTo>
                          <a:pt x="113090" y="620439"/>
                          <a:pt x="50801" y="663909"/>
                          <a:pt x="1" y="712400"/>
                        </a:cubicBezTo>
                        <a:cubicBezTo>
                          <a:pt x="1" y="663909"/>
                          <a:pt x="0" y="615418"/>
                          <a:pt x="0" y="56692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Freeform 155">
                    <a:extLst>
                      <a:ext uri="{FF2B5EF4-FFF2-40B4-BE49-F238E27FC236}">
                        <a16:creationId xmlns:a16="http://schemas.microsoft.com/office/drawing/2014/main" id="{041C193B-994D-0C48-BC95-6889A59725CF}"/>
                      </a:ext>
                    </a:extLst>
                  </p:cNvPr>
                  <p:cNvSpPr/>
                  <p:nvPr/>
                </p:nvSpPr>
                <p:spPr>
                  <a:xfrm flipH="1">
                    <a:off x="457200" y="1885949"/>
                    <a:ext cx="914400" cy="1066801"/>
                  </a:xfrm>
                  <a:custGeom>
                    <a:avLst/>
                    <a:gdLst>
                      <a:gd name="connsiteX0" fmla="*/ 0 w 457200"/>
                      <a:gd name="connsiteY0" fmla="*/ 533400 h 533400"/>
                      <a:gd name="connsiteX1" fmla="*/ 0 w 457200"/>
                      <a:gd name="connsiteY1" fmla="*/ 457200 h 533400"/>
                      <a:gd name="connsiteX2" fmla="*/ 133911 w 457200"/>
                      <a:gd name="connsiteY2" fmla="*/ 133911 h 533400"/>
                      <a:gd name="connsiteX3" fmla="*/ 457201 w 457200"/>
                      <a:gd name="connsiteY3" fmla="*/ 1 h 533400"/>
                      <a:gd name="connsiteX4" fmla="*/ 457200 w 457200"/>
                      <a:gd name="connsiteY4" fmla="*/ 0 h 533400"/>
                      <a:gd name="connsiteX5" fmla="*/ 457200 w 457200"/>
                      <a:gd name="connsiteY5" fmla="*/ 0 h 533400"/>
                      <a:gd name="connsiteX6" fmla="*/ 457200 w 457200"/>
                      <a:gd name="connsiteY6" fmla="*/ 54503 h 533400"/>
                      <a:gd name="connsiteX7" fmla="*/ 457200 w 457200"/>
                      <a:gd name="connsiteY7" fmla="*/ 109006 h 533400"/>
                      <a:gd name="connsiteX8" fmla="*/ 457200 w 457200"/>
                      <a:gd name="connsiteY8" fmla="*/ 109006 h 533400"/>
                      <a:gd name="connsiteX9" fmla="*/ 457200 w 457200"/>
                      <a:gd name="connsiteY9" fmla="*/ 109006 h 533400"/>
                      <a:gd name="connsiteX10" fmla="*/ 109006 w 457200"/>
                      <a:gd name="connsiteY10" fmla="*/ 457200 h 533400"/>
                      <a:gd name="connsiteX11" fmla="*/ 109006 w 457200"/>
                      <a:gd name="connsiteY11" fmla="*/ 533400 h 533400"/>
                      <a:gd name="connsiteX12" fmla="*/ 0 w 457200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57439 h 557439"/>
                      <a:gd name="connsiteX1" fmla="*/ 50800 w 457201"/>
                      <a:gd name="connsiteY1" fmla="*/ 508948 h 557439"/>
                      <a:gd name="connsiteX2" fmla="*/ 133911 w 457201"/>
                      <a:gd name="connsiteY2" fmla="*/ 157950 h 557439"/>
                      <a:gd name="connsiteX3" fmla="*/ 457201 w 457201"/>
                      <a:gd name="connsiteY3" fmla="*/ 24040 h 557439"/>
                      <a:gd name="connsiteX4" fmla="*/ 457200 w 457201"/>
                      <a:gd name="connsiteY4" fmla="*/ 24039 h 557439"/>
                      <a:gd name="connsiteX5" fmla="*/ 457200 w 457201"/>
                      <a:gd name="connsiteY5" fmla="*/ 24039 h 557439"/>
                      <a:gd name="connsiteX6" fmla="*/ 457200 w 457201"/>
                      <a:gd name="connsiteY6" fmla="*/ 78542 h 557439"/>
                      <a:gd name="connsiteX7" fmla="*/ 457200 w 457201"/>
                      <a:gd name="connsiteY7" fmla="*/ 133045 h 557439"/>
                      <a:gd name="connsiteX8" fmla="*/ 457200 w 457201"/>
                      <a:gd name="connsiteY8" fmla="*/ 133045 h 557439"/>
                      <a:gd name="connsiteX9" fmla="*/ 457200 w 457201"/>
                      <a:gd name="connsiteY9" fmla="*/ 133045 h 557439"/>
                      <a:gd name="connsiteX10" fmla="*/ 203200 w 457201"/>
                      <a:gd name="connsiteY10" fmla="*/ 508948 h 557439"/>
                      <a:gd name="connsiteX11" fmla="*/ 109006 w 457201"/>
                      <a:gd name="connsiteY11" fmla="*/ 557439 h 557439"/>
                      <a:gd name="connsiteX12" fmla="*/ 0 w 457201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57200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69512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508948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7999"/>
                      <a:gd name="connsiteY0" fmla="*/ 557439 h 702912"/>
                      <a:gd name="connsiteX1" fmla="*/ 50799 w 507999"/>
                      <a:gd name="connsiteY1" fmla="*/ 508948 h 702912"/>
                      <a:gd name="connsiteX2" fmla="*/ 133910 w 507999"/>
                      <a:gd name="connsiteY2" fmla="*/ 157950 h 702912"/>
                      <a:gd name="connsiteX3" fmla="*/ 457200 w 507999"/>
                      <a:gd name="connsiteY3" fmla="*/ 24040 h 702912"/>
                      <a:gd name="connsiteX4" fmla="*/ 457199 w 507999"/>
                      <a:gd name="connsiteY4" fmla="*/ 24039 h 702912"/>
                      <a:gd name="connsiteX5" fmla="*/ 406398 w 507999"/>
                      <a:gd name="connsiteY5" fmla="*/ 24039 h 702912"/>
                      <a:gd name="connsiteX6" fmla="*/ 507999 w 507999"/>
                      <a:gd name="connsiteY6" fmla="*/ 72530 h 702912"/>
                      <a:gd name="connsiteX7" fmla="*/ 457199 w 507999"/>
                      <a:gd name="connsiteY7" fmla="*/ 133045 h 702912"/>
                      <a:gd name="connsiteX8" fmla="*/ 457199 w 507999"/>
                      <a:gd name="connsiteY8" fmla="*/ 133045 h 702912"/>
                      <a:gd name="connsiteX9" fmla="*/ 406399 w 507999"/>
                      <a:gd name="connsiteY9" fmla="*/ 121021 h 702912"/>
                      <a:gd name="connsiteX10" fmla="*/ 253999 w 507999"/>
                      <a:gd name="connsiteY10" fmla="*/ 169512 h 702912"/>
                      <a:gd name="connsiteX11" fmla="*/ 152399 w 507999"/>
                      <a:gd name="connsiteY11" fmla="*/ 557439 h 702912"/>
                      <a:gd name="connsiteX12" fmla="*/ 0 w 507999"/>
                      <a:gd name="connsiteY12" fmla="*/ 702912 h 702912"/>
                      <a:gd name="connsiteX13" fmla="*/ 0 w 507999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8858 w 516858"/>
                      <a:gd name="connsiteY0" fmla="*/ 557439 h 736902"/>
                      <a:gd name="connsiteX1" fmla="*/ 59658 w 516858"/>
                      <a:gd name="connsiteY1" fmla="*/ 508948 h 736902"/>
                      <a:gd name="connsiteX2" fmla="*/ 142769 w 516858"/>
                      <a:gd name="connsiteY2" fmla="*/ 157950 h 736902"/>
                      <a:gd name="connsiteX3" fmla="*/ 466059 w 516858"/>
                      <a:gd name="connsiteY3" fmla="*/ 24040 h 736902"/>
                      <a:gd name="connsiteX4" fmla="*/ 466058 w 516858"/>
                      <a:gd name="connsiteY4" fmla="*/ 24039 h 736902"/>
                      <a:gd name="connsiteX5" fmla="*/ 415257 w 516858"/>
                      <a:gd name="connsiteY5" fmla="*/ 24039 h 736902"/>
                      <a:gd name="connsiteX6" fmla="*/ 516858 w 516858"/>
                      <a:gd name="connsiteY6" fmla="*/ 72530 h 736902"/>
                      <a:gd name="connsiteX7" fmla="*/ 466058 w 516858"/>
                      <a:gd name="connsiteY7" fmla="*/ 133045 h 736902"/>
                      <a:gd name="connsiteX8" fmla="*/ 466058 w 516858"/>
                      <a:gd name="connsiteY8" fmla="*/ 133045 h 736902"/>
                      <a:gd name="connsiteX9" fmla="*/ 415258 w 516858"/>
                      <a:gd name="connsiteY9" fmla="*/ 121021 h 736902"/>
                      <a:gd name="connsiteX10" fmla="*/ 262858 w 516858"/>
                      <a:gd name="connsiteY10" fmla="*/ 169512 h 736902"/>
                      <a:gd name="connsiteX11" fmla="*/ 161258 w 516858"/>
                      <a:gd name="connsiteY11" fmla="*/ 557439 h 736902"/>
                      <a:gd name="connsiteX12" fmla="*/ 8859 w 516858"/>
                      <a:gd name="connsiteY12" fmla="*/ 702912 h 736902"/>
                      <a:gd name="connsiteX13" fmla="*/ 8858 w 516858"/>
                      <a:gd name="connsiteY13" fmla="*/ 557439 h 73690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540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8000" h="712400">
                        <a:moveTo>
                          <a:pt x="0" y="566927"/>
                        </a:moveTo>
                        <a:lnTo>
                          <a:pt x="50800" y="518436"/>
                        </a:lnTo>
                        <a:cubicBezTo>
                          <a:pt x="138282" y="426446"/>
                          <a:pt x="87766" y="243831"/>
                          <a:pt x="133911" y="167438"/>
                        </a:cubicBezTo>
                        <a:cubicBezTo>
                          <a:pt x="207678" y="0"/>
                          <a:pt x="377356" y="27200"/>
                          <a:pt x="406400" y="33527"/>
                        </a:cubicBezTo>
                        <a:lnTo>
                          <a:pt x="406400" y="33527"/>
                        </a:lnTo>
                        <a:cubicBezTo>
                          <a:pt x="406400" y="33527"/>
                          <a:pt x="380700" y="30865"/>
                          <a:pt x="406399" y="33527"/>
                        </a:cubicBezTo>
                        <a:cubicBezTo>
                          <a:pt x="424489" y="34849"/>
                          <a:pt x="480091" y="43804"/>
                          <a:pt x="508000" y="82018"/>
                        </a:cubicBezTo>
                        <a:cubicBezTo>
                          <a:pt x="505714" y="118966"/>
                          <a:pt x="472335" y="138910"/>
                          <a:pt x="457200" y="142533"/>
                        </a:cubicBezTo>
                        <a:lnTo>
                          <a:pt x="457200" y="142533"/>
                        </a:lnTo>
                        <a:cubicBezTo>
                          <a:pt x="440267" y="138525"/>
                          <a:pt x="444511" y="144261"/>
                          <a:pt x="406400" y="130509"/>
                        </a:cubicBezTo>
                        <a:cubicBezTo>
                          <a:pt x="340356" y="121294"/>
                          <a:pt x="283513" y="139790"/>
                          <a:pt x="254000" y="179000"/>
                        </a:cubicBezTo>
                        <a:cubicBezTo>
                          <a:pt x="212035" y="211327"/>
                          <a:pt x="214058" y="267724"/>
                          <a:pt x="203200" y="372963"/>
                        </a:cubicBezTo>
                        <a:cubicBezTo>
                          <a:pt x="198415" y="457645"/>
                          <a:pt x="185898" y="509124"/>
                          <a:pt x="152400" y="566927"/>
                        </a:cubicBezTo>
                        <a:cubicBezTo>
                          <a:pt x="113090" y="620439"/>
                          <a:pt x="50801" y="663909"/>
                          <a:pt x="1" y="712400"/>
                        </a:cubicBezTo>
                        <a:cubicBezTo>
                          <a:pt x="1" y="663909"/>
                          <a:pt x="0" y="615418"/>
                          <a:pt x="0" y="56692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 156">
                    <a:extLst>
                      <a:ext uri="{FF2B5EF4-FFF2-40B4-BE49-F238E27FC236}">
                        <a16:creationId xmlns:a16="http://schemas.microsoft.com/office/drawing/2014/main" id="{60E32503-9F38-6740-9EA4-1CB898E40621}"/>
                      </a:ext>
                    </a:extLst>
                  </p:cNvPr>
                  <p:cNvSpPr/>
                  <p:nvPr/>
                </p:nvSpPr>
                <p:spPr>
                  <a:xfrm>
                    <a:off x="1981200" y="2800350"/>
                    <a:ext cx="990600" cy="1119487"/>
                  </a:xfrm>
                  <a:custGeom>
                    <a:avLst/>
                    <a:gdLst>
                      <a:gd name="connsiteX0" fmla="*/ 0 w 457200"/>
                      <a:gd name="connsiteY0" fmla="*/ 533400 h 533400"/>
                      <a:gd name="connsiteX1" fmla="*/ 0 w 457200"/>
                      <a:gd name="connsiteY1" fmla="*/ 457200 h 533400"/>
                      <a:gd name="connsiteX2" fmla="*/ 133911 w 457200"/>
                      <a:gd name="connsiteY2" fmla="*/ 133911 h 533400"/>
                      <a:gd name="connsiteX3" fmla="*/ 457201 w 457200"/>
                      <a:gd name="connsiteY3" fmla="*/ 1 h 533400"/>
                      <a:gd name="connsiteX4" fmla="*/ 457200 w 457200"/>
                      <a:gd name="connsiteY4" fmla="*/ 0 h 533400"/>
                      <a:gd name="connsiteX5" fmla="*/ 457200 w 457200"/>
                      <a:gd name="connsiteY5" fmla="*/ 0 h 533400"/>
                      <a:gd name="connsiteX6" fmla="*/ 457200 w 457200"/>
                      <a:gd name="connsiteY6" fmla="*/ 54503 h 533400"/>
                      <a:gd name="connsiteX7" fmla="*/ 457200 w 457200"/>
                      <a:gd name="connsiteY7" fmla="*/ 109006 h 533400"/>
                      <a:gd name="connsiteX8" fmla="*/ 457200 w 457200"/>
                      <a:gd name="connsiteY8" fmla="*/ 109006 h 533400"/>
                      <a:gd name="connsiteX9" fmla="*/ 457200 w 457200"/>
                      <a:gd name="connsiteY9" fmla="*/ 109006 h 533400"/>
                      <a:gd name="connsiteX10" fmla="*/ 109006 w 457200"/>
                      <a:gd name="connsiteY10" fmla="*/ 457200 h 533400"/>
                      <a:gd name="connsiteX11" fmla="*/ 109006 w 457200"/>
                      <a:gd name="connsiteY11" fmla="*/ 533400 h 533400"/>
                      <a:gd name="connsiteX12" fmla="*/ 0 w 457200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57439 h 557439"/>
                      <a:gd name="connsiteX1" fmla="*/ 50800 w 457201"/>
                      <a:gd name="connsiteY1" fmla="*/ 508948 h 557439"/>
                      <a:gd name="connsiteX2" fmla="*/ 133911 w 457201"/>
                      <a:gd name="connsiteY2" fmla="*/ 157950 h 557439"/>
                      <a:gd name="connsiteX3" fmla="*/ 457201 w 457201"/>
                      <a:gd name="connsiteY3" fmla="*/ 24040 h 557439"/>
                      <a:gd name="connsiteX4" fmla="*/ 457200 w 457201"/>
                      <a:gd name="connsiteY4" fmla="*/ 24039 h 557439"/>
                      <a:gd name="connsiteX5" fmla="*/ 457200 w 457201"/>
                      <a:gd name="connsiteY5" fmla="*/ 24039 h 557439"/>
                      <a:gd name="connsiteX6" fmla="*/ 457200 w 457201"/>
                      <a:gd name="connsiteY6" fmla="*/ 78542 h 557439"/>
                      <a:gd name="connsiteX7" fmla="*/ 457200 w 457201"/>
                      <a:gd name="connsiteY7" fmla="*/ 133045 h 557439"/>
                      <a:gd name="connsiteX8" fmla="*/ 457200 w 457201"/>
                      <a:gd name="connsiteY8" fmla="*/ 133045 h 557439"/>
                      <a:gd name="connsiteX9" fmla="*/ 457200 w 457201"/>
                      <a:gd name="connsiteY9" fmla="*/ 133045 h 557439"/>
                      <a:gd name="connsiteX10" fmla="*/ 203200 w 457201"/>
                      <a:gd name="connsiteY10" fmla="*/ 508948 h 557439"/>
                      <a:gd name="connsiteX11" fmla="*/ 109006 w 457201"/>
                      <a:gd name="connsiteY11" fmla="*/ 557439 h 557439"/>
                      <a:gd name="connsiteX12" fmla="*/ 0 w 457201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57200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69512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508948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7999"/>
                      <a:gd name="connsiteY0" fmla="*/ 557439 h 702912"/>
                      <a:gd name="connsiteX1" fmla="*/ 50799 w 507999"/>
                      <a:gd name="connsiteY1" fmla="*/ 508948 h 702912"/>
                      <a:gd name="connsiteX2" fmla="*/ 133910 w 507999"/>
                      <a:gd name="connsiteY2" fmla="*/ 157950 h 702912"/>
                      <a:gd name="connsiteX3" fmla="*/ 457200 w 507999"/>
                      <a:gd name="connsiteY3" fmla="*/ 24040 h 702912"/>
                      <a:gd name="connsiteX4" fmla="*/ 457199 w 507999"/>
                      <a:gd name="connsiteY4" fmla="*/ 24039 h 702912"/>
                      <a:gd name="connsiteX5" fmla="*/ 406398 w 507999"/>
                      <a:gd name="connsiteY5" fmla="*/ 24039 h 702912"/>
                      <a:gd name="connsiteX6" fmla="*/ 507999 w 507999"/>
                      <a:gd name="connsiteY6" fmla="*/ 72530 h 702912"/>
                      <a:gd name="connsiteX7" fmla="*/ 457199 w 507999"/>
                      <a:gd name="connsiteY7" fmla="*/ 133045 h 702912"/>
                      <a:gd name="connsiteX8" fmla="*/ 457199 w 507999"/>
                      <a:gd name="connsiteY8" fmla="*/ 133045 h 702912"/>
                      <a:gd name="connsiteX9" fmla="*/ 406399 w 507999"/>
                      <a:gd name="connsiteY9" fmla="*/ 121021 h 702912"/>
                      <a:gd name="connsiteX10" fmla="*/ 253999 w 507999"/>
                      <a:gd name="connsiteY10" fmla="*/ 169512 h 702912"/>
                      <a:gd name="connsiteX11" fmla="*/ 152399 w 507999"/>
                      <a:gd name="connsiteY11" fmla="*/ 557439 h 702912"/>
                      <a:gd name="connsiteX12" fmla="*/ 0 w 507999"/>
                      <a:gd name="connsiteY12" fmla="*/ 702912 h 702912"/>
                      <a:gd name="connsiteX13" fmla="*/ 0 w 507999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8858 w 516858"/>
                      <a:gd name="connsiteY0" fmla="*/ 557439 h 736902"/>
                      <a:gd name="connsiteX1" fmla="*/ 59658 w 516858"/>
                      <a:gd name="connsiteY1" fmla="*/ 508948 h 736902"/>
                      <a:gd name="connsiteX2" fmla="*/ 142769 w 516858"/>
                      <a:gd name="connsiteY2" fmla="*/ 157950 h 736902"/>
                      <a:gd name="connsiteX3" fmla="*/ 466059 w 516858"/>
                      <a:gd name="connsiteY3" fmla="*/ 24040 h 736902"/>
                      <a:gd name="connsiteX4" fmla="*/ 466058 w 516858"/>
                      <a:gd name="connsiteY4" fmla="*/ 24039 h 736902"/>
                      <a:gd name="connsiteX5" fmla="*/ 415257 w 516858"/>
                      <a:gd name="connsiteY5" fmla="*/ 24039 h 736902"/>
                      <a:gd name="connsiteX6" fmla="*/ 516858 w 516858"/>
                      <a:gd name="connsiteY6" fmla="*/ 72530 h 736902"/>
                      <a:gd name="connsiteX7" fmla="*/ 466058 w 516858"/>
                      <a:gd name="connsiteY7" fmla="*/ 133045 h 736902"/>
                      <a:gd name="connsiteX8" fmla="*/ 466058 w 516858"/>
                      <a:gd name="connsiteY8" fmla="*/ 133045 h 736902"/>
                      <a:gd name="connsiteX9" fmla="*/ 415258 w 516858"/>
                      <a:gd name="connsiteY9" fmla="*/ 121021 h 736902"/>
                      <a:gd name="connsiteX10" fmla="*/ 262858 w 516858"/>
                      <a:gd name="connsiteY10" fmla="*/ 169512 h 736902"/>
                      <a:gd name="connsiteX11" fmla="*/ 161258 w 516858"/>
                      <a:gd name="connsiteY11" fmla="*/ 557439 h 736902"/>
                      <a:gd name="connsiteX12" fmla="*/ 8859 w 516858"/>
                      <a:gd name="connsiteY12" fmla="*/ 702912 h 736902"/>
                      <a:gd name="connsiteX13" fmla="*/ 8858 w 516858"/>
                      <a:gd name="connsiteY13" fmla="*/ 557439 h 73690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540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8000" h="712400">
                        <a:moveTo>
                          <a:pt x="0" y="566927"/>
                        </a:moveTo>
                        <a:lnTo>
                          <a:pt x="50800" y="518436"/>
                        </a:lnTo>
                        <a:cubicBezTo>
                          <a:pt x="138282" y="426446"/>
                          <a:pt x="87766" y="243831"/>
                          <a:pt x="133911" y="167438"/>
                        </a:cubicBezTo>
                        <a:cubicBezTo>
                          <a:pt x="207678" y="0"/>
                          <a:pt x="377356" y="27200"/>
                          <a:pt x="406400" y="33527"/>
                        </a:cubicBezTo>
                        <a:lnTo>
                          <a:pt x="406400" y="33527"/>
                        </a:lnTo>
                        <a:cubicBezTo>
                          <a:pt x="406400" y="33527"/>
                          <a:pt x="380700" y="30865"/>
                          <a:pt x="406399" y="33527"/>
                        </a:cubicBezTo>
                        <a:cubicBezTo>
                          <a:pt x="424489" y="34849"/>
                          <a:pt x="480091" y="43804"/>
                          <a:pt x="508000" y="82018"/>
                        </a:cubicBezTo>
                        <a:cubicBezTo>
                          <a:pt x="505714" y="118966"/>
                          <a:pt x="472335" y="138910"/>
                          <a:pt x="457200" y="142533"/>
                        </a:cubicBezTo>
                        <a:lnTo>
                          <a:pt x="457200" y="142533"/>
                        </a:lnTo>
                        <a:cubicBezTo>
                          <a:pt x="440267" y="138525"/>
                          <a:pt x="444511" y="144261"/>
                          <a:pt x="406400" y="130509"/>
                        </a:cubicBezTo>
                        <a:cubicBezTo>
                          <a:pt x="340356" y="121294"/>
                          <a:pt x="283513" y="139790"/>
                          <a:pt x="254000" y="179000"/>
                        </a:cubicBezTo>
                        <a:cubicBezTo>
                          <a:pt x="212035" y="211327"/>
                          <a:pt x="214058" y="267724"/>
                          <a:pt x="203200" y="372963"/>
                        </a:cubicBezTo>
                        <a:cubicBezTo>
                          <a:pt x="198415" y="457645"/>
                          <a:pt x="185898" y="509124"/>
                          <a:pt x="152400" y="566927"/>
                        </a:cubicBezTo>
                        <a:cubicBezTo>
                          <a:pt x="113090" y="620439"/>
                          <a:pt x="50801" y="663909"/>
                          <a:pt x="1" y="712400"/>
                        </a:cubicBezTo>
                        <a:cubicBezTo>
                          <a:pt x="1" y="663909"/>
                          <a:pt x="0" y="615418"/>
                          <a:pt x="0" y="56692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Freeform 157">
                    <a:extLst>
                      <a:ext uri="{FF2B5EF4-FFF2-40B4-BE49-F238E27FC236}">
                        <a16:creationId xmlns:a16="http://schemas.microsoft.com/office/drawing/2014/main" id="{548ADC37-C9AF-CE40-BA29-F485E9217837}"/>
                      </a:ext>
                    </a:extLst>
                  </p:cNvPr>
                  <p:cNvSpPr/>
                  <p:nvPr/>
                </p:nvSpPr>
                <p:spPr>
                  <a:xfrm flipH="1">
                    <a:off x="533400" y="3790950"/>
                    <a:ext cx="838198" cy="1119487"/>
                  </a:xfrm>
                  <a:custGeom>
                    <a:avLst/>
                    <a:gdLst>
                      <a:gd name="connsiteX0" fmla="*/ 0 w 457200"/>
                      <a:gd name="connsiteY0" fmla="*/ 533400 h 533400"/>
                      <a:gd name="connsiteX1" fmla="*/ 0 w 457200"/>
                      <a:gd name="connsiteY1" fmla="*/ 457200 h 533400"/>
                      <a:gd name="connsiteX2" fmla="*/ 133911 w 457200"/>
                      <a:gd name="connsiteY2" fmla="*/ 133911 h 533400"/>
                      <a:gd name="connsiteX3" fmla="*/ 457201 w 457200"/>
                      <a:gd name="connsiteY3" fmla="*/ 1 h 533400"/>
                      <a:gd name="connsiteX4" fmla="*/ 457200 w 457200"/>
                      <a:gd name="connsiteY4" fmla="*/ 0 h 533400"/>
                      <a:gd name="connsiteX5" fmla="*/ 457200 w 457200"/>
                      <a:gd name="connsiteY5" fmla="*/ 0 h 533400"/>
                      <a:gd name="connsiteX6" fmla="*/ 457200 w 457200"/>
                      <a:gd name="connsiteY6" fmla="*/ 54503 h 533400"/>
                      <a:gd name="connsiteX7" fmla="*/ 457200 w 457200"/>
                      <a:gd name="connsiteY7" fmla="*/ 109006 h 533400"/>
                      <a:gd name="connsiteX8" fmla="*/ 457200 w 457200"/>
                      <a:gd name="connsiteY8" fmla="*/ 109006 h 533400"/>
                      <a:gd name="connsiteX9" fmla="*/ 457200 w 457200"/>
                      <a:gd name="connsiteY9" fmla="*/ 109006 h 533400"/>
                      <a:gd name="connsiteX10" fmla="*/ 109006 w 457200"/>
                      <a:gd name="connsiteY10" fmla="*/ 457200 h 533400"/>
                      <a:gd name="connsiteX11" fmla="*/ 109006 w 457200"/>
                      <a:gd name="connsiteY11" fmla="*/ 533400 h 533400"/>
                      <a:gd name="connsiteX12" fmla="*/ 0 w 457200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0 w 457201"/>
                      <a:gd name="connsiteY1" fmla="*/ 457200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109006 w 457201"/>
                      <a:gd name="connsiteY10" fmla="*/ 457200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33400 h 533400"/>
                      <a:gd name="connsiteX1" fmla="*/ 50800 w 457201"/>
                      <a:gd name="connsiteY1" fmla="*/ 484909 h 533400"/>
                      <a:gd name="connsiteX2" fmla="*/ 133911 w 457201"/>
                      <a:gd name="connsiteY2" fmla="*/ 133911 h 533400"/>
                      <a:gd name="connsiteX3" fmla="*/ 457201 w 457201"/>
                      <a:gd name="connsiteY3" fmla="*/ 1 h 533400"/>
                      <a:gd name="connsiteX4" fmla="*/ 457200 w 457201"/>
                      <a:gd name="connsiteY4" fmla="*/ 0 h 533400"/>
                      <a:gd name="connsiteX5" fmla="*/ 457200 w 457201"/>
                      <a:gd name="connsiteY5" fmla="*/ 0 h 533400"/>
                      <a:gd name="connsiteX6" fmla="*/ 457200 w 457201"/>
                      <a:gd name="connsiteY6" fmla="*/ 54503 h 533400"/>
                      <a:gd name="connsiteX7" fmla="*/ 457200 w 457201"/>
                      <a:gd name="connsiteY7" fmla="*/ 109006 h 533400"/>
                      <a:gd name="connsiteX8" fmla="*/ 457200 w 457201"/>
                      <a:gd name="connsiteY8" fmla="*/ 109006 h 533400"/>
                      <a:gd name="connsiteX9" fmla="*/ 457200 w 457201"/>
                      <a:gd name="connsiteY9" fmla="*/ 109006 h 533400"/>
                      <a:gd name="connsiteX10" fmla="*/ 203200 w 457201"/>
                      <a:gd name="connsiteY10" fmla="*/ 484909 h 533400"/>
                      <a:gd name="connsiteX11" fmla="*/ 109006 w 457201"/>
                      <a:gd name="connsiteY11" fmla="*/ 533400 h 533400"/>
                      <a:gd name="connsiteX12" fmla="*/ 0 w 457201"/>
                      <a:gd name="connsiteY12" fmla="*/ 533400 h 533400"/>
                      <a:gd name="connsiteX0" fmla="*/ 0 w 457201"/>
                      <a:gd name="connsiteY0" fmla="*/ 557439 h 557439"/>
                      <a:gd name="connsiteX1" fmla="*/ 50800 w 457201"/>
                      <a:gd name="connsiteY1" fmla="*/ 508948 h 557439"/>
                      <a:gd name="connsiteX2" fmla="*/ 133911 w 457201"/>
                      <a:gd name="connsiteY2" fmla="*/ 157950 h 557439"/>
                      <a:gd name="connsiteX3" fmla="*/ 457201 w 457201"/>
                      <a:gd name="connsiteY3" fmla="*/ 24040 h 557439"/>
                      <a:gd name="connsiteX4" fmla="*/ 457200 w 457201"/>
                      <a:gd name="connsiteY4" fmla="*/ 24039 h 557439"/>
                      <a:gd name="connsiteX5" fmla="*/ 457200 w 457201"/>
                      <a:gd name="connsiteY5" fmla="*/ 24039 h 557439"/>
                      <a:gd name="connsiteX6" fmla="*/ 457200 w 457201"/>
                      <a:gd name="connsiteY6" fmla="*/ 78542 h 557439"/>
                      <a:gd name="connsiteX7" fmla="*/ 457200 w 457201"/>
                      <a:gd name="connsiteY7" fmla="*/ 133045 h 557439"/>
                      <a:gd name="connsiteX8" fmla="*/ 457200 w 457201"/>
                      <a:gd name="connsiteY8" fmla="*/ 133045 h 557439"/>
                      <a:gd name="connsiteX9" fmla="*/ 457200 w 457201"/>
                      <a:gd name="connsiteY9" fmla="*/ 133045 h 557439"/>
                      <a:gd name="connsiteX10" fmla="*/ 203200 w 457201"/>
                      <a:gd name="connsiteY10" fmla="*/ 508948 h 557439"/>
                      <a:gd name="connsiteX11" fmla="*/ 109006 w 457201"/>
                      <a:gd name="connsiteY11" fmla="*/ 557439 h 557439"/>
                      <a:gd name="connsiteX12" fmla="*/ 0 w 457201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57200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17597"/>
                      <a:gd name="connsiteY0" fmla="*/ 557439 h 557439"/>
                      <a:gd name="connsiteX1" fmla="*/ 50800 w 517597"/>
                      <a:gd name="connsiteY1" fmla="*/ 508948 h 557439"/>
                      <a:gd name="connsiteX2" fmla="*/ 133911 w 517597"/>
                      <a:gd name="connsiteY2" fmla="*/ 157950 h 557439"/>
                      <a:gd name="connsiteX3" fmla="*/ 457201 w 517597"/>
                      <a:gd name="connsiteY3" fmla="*/ 24040 h 557439"/>
                      <a:gd name="connsiteX4" fmla="*/ 457200 w 517597"/>
                      <a:gd name="connsiteY4" fmla="*/ 24039 h 557439"/>
                      <a:gd name="connsiteX5" fmla="*/ 406399 w 517597"/>
                      <a:gd name="connsiteY5" fmla="*/ 24039 h 557439"/>
                      <a:gd name="connsiteX6" fmla="*/ 508000 w 517597"/>
                      <a:gd name="connsiteY6" fmla="*/ 72530 h 557439"/>
                      <a:gd name="connsiteX7" fmla="*/ 457200 w 517597"/>
                      <a:gd name="connsiteY7" fmla="*/ 133045 h 557439"/>
                      <a:gd name="connsiteX8" fmla="*/ 457200 w 517597"/>
                      <a:gd name="connsiteY8" fmla="*/ 133045 h 557439"/>
                      <a:gd name="connsiteX9" fmla="*/ 457200 w 517597"/>
                      <a:gd name="connsiteY9" fmla="*/ 133045 h 557439"/>
                      <a:gd name="connsiteX10" fmla="*/ 203200 w 517597"/>
                      <a:gd name="connsiteY10" fmla="*/ 508948 h 557439"/>
                      <a:gd name="connsiteX11" fmla="*/ 109006 w 517597"/>
                      <a:gd name="connsiteY11" fmla="*/ 557439 h 557439"/>
                      <a:gd name="connsiteX12" fmla="*/ 0 w 517597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646"/>
                      <a:gd name="connsiteY0" fmla="*/ 557439 h 557439"/>
                      <a:gd name="connsiteX1" fmla="*/ 50800 w 508646"/>
                      <a:gd name="connsiteY1" fmla="*/ 508948 h 557439"/>
                      <a:gd name="connsiteX2" fmla="*/ 133911 w 508646"/>
                      <a:gd name="connsiteY2" fmla="*/ 157950 h 557439"/>
                      <a:gd name="connsiteX3" fmla="*/ 457201 w 508646"/>
                      <a:gd name="connsiteY3" fmla="*/ 24040 h 557439"/>
                      <a:gd name="connsiteX4" fmla="*/ 457200 w 508646"/>
                      <a:gd name="connsiteY4" fmla="*/ 24039 h 557439"/>
                      <a:gd name="connsiteX5" fmla="*/ 406399 w 508646"/>
                      <a:gd name="connsiteY5" fmla="*/ 24039 h 557439"/>
                      <a:gd name="connsiteX6" fmla="*/ 508000 w 508646"/>
                      <a:gd name="connsiteY6" fmla="*/ 72530 h 557439"/>
                      <a:gd name="connsiteX7" fmla="*/ 457200 w 508646"/>
                      <a:gd name="connsiteY7" fmla="*/ 133045 h 557439"/>
                      <a:gd name="connsiteX8" fmla="*/ 457200 w 508646"/>
                      <a:gd name="connsiteY8" fmla="*/ 133045 h 557439"/>
                      <a:gd name="connsiteX9" fmla="*/ 457200 w 508646"/>
                      <a:gd name="connsiteY9" fmla="*/ 133045 h 557439"/>
                      <a:gd name="connsiteX10" fmla="*/ 203200 w 508646"/>
                      <a:gd name="connsiteY10" fmla="*/ 508948 h 557439"/>
                      <a:gd name="connsiteX11" fmla="*/ 109006 w 508646"/>
                      <a:gd name="connsiteY11" fmla="*/ 557439 h 557439"/>
                      <a:gd name="connsiteX12" fmla="*/ 0 w 508646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03200 w 508000"/>
                      <a:gd name="connsiteY10" fmla="*/ 508948 h 557439"/>
                      <a:gd name="connsiteX11" fmla="*/ 109006 w 508000"/>
                      <a:gd name="connsiteY11" fmla="*/ 557439 h 557439"/>
                      <a:gd name="connsiteX12" fmla="*/ 0 w 508000"/>
                      <a:gd name="connsiteY12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3048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57200 w 508000"/>
                      <a:gd name="connsiteY9" fmla="*/ 133045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69512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557439"/>
                      <a:gd name="connsiteX1" fmla="*/ 50800 w 508000"/>
                      <a:gd name="connsiteY1" fmla="*/ 508948 h 557439"/>
                      <a:gd name="connsiteX2" fmla="*/ 133911 w 508000"/>
                      <a:gd name="connsiteY2" fmla="*/ 157950 h 557439"/>
                      <a:gd name="connsiteX3" fmla="*/ 457201 w 508000"/>
                      <a:gd name="connsiteY3" fmla="*/ 24040 h 557439"/>
                      <a:gd name="connsiteX4" fmla="*/ 457200 w 508000"/>
                      <a:gd name="connsiteY4" fmla="*/ 24039 h 557439"/>
                      <a:gd name="connsiteX5" fmla="*/ 406399 w 508000"/>
                      <a:gd name="connsiteY5" fmla="*/ 24039 h 557439"/>
                      <a:gd name="connsiteX6" fmla="*/ 508000 w 508000"/>
                      <a:gd name="connsiteY6" fmla="*/ 72530 h 557439"/>
                      <a:gd name="connsiteX7" fmla="*/ 457200 w 508000"/>
                      <a:gd name="connsiteY7" fmla="*/ 133045 h 557439"/>
                      <a:gd name="connsiteX8" fmla="*/ 457200 w 508000"/>
                      <a:gd name="connsiteY8" fmla="*/ 133045 h 557439"/>
                      <a:gd name="connsiteX9" fmla="*/ 406400 w 508000"/>
                      <a:gd name="connsiteY9" fmla="*/ 121021 h 557439"/>
                      <a:gd name="connsiteX10" fmla="*/ 254000 w 508000"/>
                      <a:gd name="connsiteY10" fmla="*/ 169512 h 557439"/>
                      <a:gd name="connsiteX11" fmla="*/ 203200 w 508000"/>
                      <a:gd name="connsiteY11" fmla="*/ 508948 h 557439"/>
                      <a:gd name="connsiteX12" fmla="*/ 109006 w 508000"/>
                      <a:gd name="connsiteY12" fmla="*/ 557439 h 557439"/>
                      <a:gd name="connsiteX13" fmla="*/ 0 w 508000"/>
                      <a:gd name="connsiteY13" fmla="*/ 557439 h 557439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508948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7999"/>
                      <a:gd name="connsiteY0" fmla="*/ 557439 h 702912"/>
                      <a:gd name="connsiteX1" fmla="*/ 50799 w 507999"/>
                      <a:gd name="connsiteY1" fmla="*/ 508948 h 702912"/>
                      <a:gd name="connsiteX2" fmla="*/ 133910 w 507999"/>
                      <a:gd name="connsiteY2" fmla="*/ 157950 h 702912"/>
                      <a:gd name="connsiteX3" fmla="*/ 457200 w 507999"/>
                      <a:gd name="connsiteY3" fmla="*/ 24040 h 702912"/>
                      <a:gd name="connsiteX4" fmla="*/ 457199 w 507999"/>
                      <a:gd name="connsiteY4" fmla="*/ 24039 h 702912"/>
                      <a:gd name="connsiteX5" fmla="*/ 406398 w 507999"/>
                      <a:gd name="connsiteY5" fmla="*/ 24039 h 702912"/>
                      <a:gd name="connsiteX6" fmla="*/ 507999 w 507999"/>
                      <a:gd name="connsiteY6" fmla="*/ 72530 h 702912"/>
                      <a:gd name="connsiteX7" fmla="*/ 457199 w 507999"/>
                      <a:gd name="connsiteY7" fmla="*/ 133045 h 702912"/>
                      <a:gd name="connsiteX8" fmla="*/ 457199 w 507999"/>
                      <a:gd name="connsiteY8" fmla="*/ 133045 h 702912"/>
                      <a:gd name="connsiteX9" fmla="*/ 406399 w 507999"/>
                      <a:gd name="connsiteY9" fmla="*/ 121021 h 702912"/>
                      <a:gd name="connsiteX10" fmla="*/ 253999 w 507999"/>
                      <a:gd name="connsiteY10" fmla="*/ 169512 h 702912"/>
                      <a:gd name="connsiteX11" fmla="*/ 152399 w 507999"/>
                      <a:gd name="connsiteY11" fmla="*/ 557439 h 702912"/>
                      <a:gd name="connsiteX12" fmla="*/ 0 w 507999"/>
                      <a:gd name="connsiteY12" fmla="*/ 702912 h 702912"/>
                      <a:gd name="connsiteX13" fmla="*/ 0 w 507999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8858 w 516858"/>
                      <a:gd name="connsiteY0" fmla="*/ 557439 h 736902"/>
                      <a:gd name="connsiteX1" fmla="*/ 59658 w 516858"/>
                      <a:gd name="connsiteY1" fmla="*/ 508948 h 736902"/>
                      <a:gd name="connsiteX2" fmla="*/ 142769 w 516858"/>
                      <a:gd name="connsiteY2" fmla="*/ 157950 h 736902"/>
                      <a:gd name="connsiteX3" fmla="*/ 466059 w 516858"/>
                      <a:gd name="connsiteY3" fmla="*/ 24040 h 736902"/>
                      <a:gd name="connsiteX4" fmla="*/ 466058 w 516858"/>
                      <a:gd name="connsiteY4" fmla="*/ 24039 h 736902"/>
                      <a:gd name="connsiteX5" fmla="*/ 415257 w 516858"/>
                      <a:gd name="connsiteY5" fmla="*/ 24039 h 736902"/>
                      <a:gd name="connsiteX6" fmla="*/ 516858 w 516858"/>
                      <a:gd name="connsiteY6" fmla="*/ 72530 h 736902"/>
                      <a:gd name="connsiteX7" fmla="*/ 466058 w 516858"/>
                      <a:gd name="connsiteY7" fmla="*/ 133045 h 736902"/>
                      <a:gd name="connsiteX8" fmla="*/ 466058 w 516858"/>
                      <a:gd name="connsiteY8" fmla="*/ 133045 h 736902"/>
                      <a:gd name="connsiteX9" fmla="*/ 415258 w 516858"/>
                      <a:gd name="connsiteY9" fmla="*/ 121021 h 736902"/>
                      <a:gd name="connsiteX10" fmla="*/ 262858 w 516858"/>
                      <a:gd name="connsiteY10" fmla="*/ 169512 h 736902"/>
                      <a:gd name="connsiteX11" fmla="*/ 161258 w 516858"/>
                      <a:gd name="connsiteY11" fmla="*/ 557439 h 736902"/>
                      <a:gd name="connsiteX12" fmla="*/ 8859 w 516858"/>
                      <a:gd name="connsiteY12" fmla="*/ 702912 h 736902"/>
                      <a:gd name="connsiteX13" fmla="*/ 8858 w 516858"/>
                      <a:gd name="connsiteY13" fmla="*/ 557439 h 73690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572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152400 w 508000"/>
                      <a:gd name="connsiteY11" fmla="*/ 557439 h 702912"/>
                      <a:gd name="connsiteX12" fmla="*/ 1 w 508000"/>
                      <a:gd name="connsiteY12" fmla="*/ 702912 h 702912"/>
                      <a:gd name="connsiteX13" fmla="*/ 0 w 508000"/>
                      <a:gd name="connsiteY13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540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57201 w 508000"/>
                      <a:gd name="connsiteY3" fmla="*/ 24040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57439 h 702912"/>
                      <a:gd name="connsiteX1" fmla="*/ 50800 w 508000"/>
                      <a:gd name="connsiteY1" fmla="*/ 508948 h 702912"/>
                      <a:gd name="connsiteX2" fmla="*/ 133911 w 508000"/>
                      <a:gd name="connsiteY2" fmla="*/ 157950 h 702912"/>
                      <a:gd name="connsiteX3" fmla="*/ 406400 w 508000"/>
                      <a:gd name="connsiteY3" fmla="*/ 24039 h 702912"/>
                      <a:gd name="connsiteX4" fmla="*/ 406400 w 508000"/>
                      <a:gd name="connsiteY4" fmla="*/ 24039 h 702912"/>
                      <a:gd name="connsiteX5" fmla="*/ 406399 w 508000"/>
                      <a:gd name="connsiteY5" fmla="*/ 24039 h 702912"/>
                      <a:gd name="connsiteX6" fmla="*/ 508000 w 508000"/>
                      <a:gd name="connsiteY6" fmla="*/ 72530 h 702912"/>
                      <a:gd name="connsiteX7" fmla="*/ 457200 w 508000"/>
                      <a:gd name="connsiteY7" fmla="*/ 133045 h 702912"/>
                      <a:gd name="connsiteX8" fmla="*/ 457200 w 508000"/>
                      <a:gd name="connsiteY8" fmla="*/ 133045 h 702912"/>
                      <a:gd name="connsiteX9" fmla="*/ 406400 w 508000"/>
                      <a:gd name="connsiteY9" fmla="*/ 121021 h 702912"/>
                      <a:gd name="connsiteX10" fmla="*/ 254000 w 508000"/>
                      <a:gd name="connsiteY10" fmla="*/ 169512 h 702912"/>
                      <a:gd name="connsiteX11" fmla="*/ 203200 w 508000"/>
                      <a:gd name="connsiteY11" fmla="*/ 363475 h 702912"/>
                      <a:gd name="connsiteX12" fmla="*/ 152400 w 508000"/>
                      <a:gd name="connsiteY12" fmla="*/ 557439 h 702912"/>
                      <a:gd name="connsiteX13" fmla="*/ 1 w 508000"/>
                      <a:gd name="connsiteY13" fmla="*/ 702912 h 702912"/>
                      <a:gd name="connsiteX14" fmla="*/ 0 w 508000"/>
                      <a:gd name="connsiteY14" fmla="*/ 557439 h 702912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  <a:gd name="connsiteX0" fmla="*/ 0 w 508000"/>
                      <a:gd name="connsiteY0" fmla="*/ 566927 h 712400"/>
                      <a:gd name="connsiteX1" fmla="*/ 50800 w 508000"/>
                      <a:gd name="connsiteY1" fmla="*/ 518436 h 712400"/>
                      <a:gd name="connsiteX2" fmla="*/ 133911 w 508000"/>
                      <a:gd name="connsiteY2" fmla="*/ 167438 h 712400"/>
                      <a:gd name="connsiteX3" fmla="*/ 406400 w 508000"/>
                      <a:gd name="connsiteY3" fmla="*/ 33527 h 712400"/>
                      <a:gd name="connsiteX4" fmla="*/ 406400 w 508000"/>
                      <a:gd name="connsiteY4" fmla="*/ 33527 h 712400"/>
                      <a:gd name="connsiteX5" fmla="*/ 406399 w 508000"/>
                      <a:gd name="connsiteY5" fmla="*/ 33527 h 712400"/>
                      <a:gd name="connsiteX6" fmla="*/ 508000 w 508000"/>
                      <a:gd name="connsiteY6" fmla="*/ 82018 h 712400"/>
                      <a:gd name="connsiteX7" fmla="*/ 457200 w 508000"/>
                      <a:gd name="connsiteY7" fmla="*/ 142533 h 712400"/>
                      <a:gd name="connsiteX8" fmla="*/ 457200 w 508000"/>
                      <a:gd name="connsiteY8" fmla="*/ 142533 h 712400"/>
                      <a:gd name="connsiteX9" fmla="*/ 406400 w 508000"/>
                      <a:gd name="connsiteY9" fmla="*/ 130509 h 712400"/>
                      <a:gd name="connsiteX10" fmla="*/ 254000 w 508000"/>
                      <a:gd name="connsiteY10" fmla="*/ 179000 h 712400"/>
                      <a:gd name="connsiteX11" fmla="*/ 203200 w 508000"/>
                      <a:gd name="connsiteY11" fmla="*/ 372963 h 712400"/>
                      <a:gd name="connsiteX12" fmla="*/ 152400 w 508000"/>
                      <a:gd name="connsiteY12" fmla="*/ 566927 h 712400"/>
                      <a:gd name="connsiteX13" fmla="*/ 1 w 508000"/>
                      <a:gd name="connsiteY13" fmla="*/ 712400 h 712400"/>
                      <a:gd name="connsiteX14" fmla="*/ 0 w 508000"/>
                      <a:gd name="connsiteY14" fmla="*/ 566927 h 71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8000" h="712400">
                        <a:moveTo>
                          <a:pt x="0" y="566927"/>
                        </a:moveTo>
                        <a:lnTo>
                          <a:pt x="50800" y="518436"/>
                        </a:lnTo>
                        <a:cubicBezTo>
                          <a:pt x="138282" y="426446"/>
                          <a:pt x="87766" y="243831"/>
                          <a:pt x="133911" y="167438"/>
                        </a:cubicBezTo>
                        <a:cubicBezTo>
                          <a:pt x="207678" y="0"/>
                          <a:pt x="377356" y="27200"/>
                          <a:pt x="406400" y="33527"/>
                        </a:cubicBezTo>
                        <a:lnTo>
                          <a:pt x="406400" y="33527"/>
                        </a:lnTo>
                        <a:cubicBezTo>
                          <a:pt x="406400" y="33527"/>
                          <a:pt x="380700" y="30865"/>
                          <a:pt x="406399" y="33527"/>
                        </a:cubicBezTo>
                        <a:cubicBezTo>
                          <a:pt x="424489" y="34849"/>
                          <a:pt x="480091" y="43804"/>
                          <a:pt x="508000" y="82018"/>
                        </a:cubicBezTo>
                        <a:cubicBezTo>
                          <a:pt x="505714" y="118966"/>
                          <a:pt x="472335" y="138910"/>
                          <a:pt x="457200" y="142533"/>
                        </a:cubicBezTo>
                        <a:lnTo>
                          <a:pt x="457200" y="142533"/>
                        </a:lnTo>
                        <a:cubicBezTo>
                          <a:pt x="440267" y="138525"/>
                          <a:pt x="444511" y="144261"/>
                          <a:pt x="406400" y="130509"/>
                        </a:cubicBezTo>
                        <a:cubicBezTo>
                          <a:pt x="340356" y="121294"/>
                          <a:pt x="283513" y="139790"/>
                          <a:pt x="254000" y="179000"/>
                        </a:cubicBezTo>
                        <a:cubicBezTo>
                          <a:pt x="212035" y="211327"/>
                          <a:pt x="214058" y="267724"/>
                          <a:pt x="203200" y="372963"/>
                        </a:cubicBezTo>
                        <a:cubicBezTo>
                          <a:pt x="198415" y="457645"/>
                          <a:pt x="185898" y="509124"/>
                          <a:pt x="152400" y="566927"/>
                        </a:cubicBezTo>
                        <a:cubicBezTo>
                          <a:pt x="113090" y="620439"/>
                          <a:pt x="50801" y="663909"/>
                          <a:pt x="1" y="712400"/>
                        </a:cubicBezTo>
                        <a:cubicBezTo>
                          <a:pt x="1" y="663909"/>
                          <a:pt x="0" y="615418"/>
                          <a:pt x="0" y="56692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54E47F07-457A-244F-AEF2-78A3821C919D}"/>
                    </a:ext>
                  </a:extLst>
                </p:cNvPr>
                <p:cNvSpPr/>
                <p:nvPr/>
              </p:nvSpPr>
              <p:spPr>
                <a:xfrm>
                  <a:off x="1283525" y="819150"/>
                  <a:ext cx="762000" cy="4476750"/>
                </a:xfrm>
                <a:custGeom>
                  <a:avLst/>
                  <a:gdLst>
                    <a:gd name="connsiteX0" fmla="*/ 0 w 533400"/>
                    <a:gd name="connsiteY0" fmla="*/ 0 h 4019550"/>
                    <a:gd name="connsiteX1" fmla="*/ 533400 w 533400"/>
                    <a:gd name="connsiteY1" fmla="*/ 0 h 4019550"/>
                    <a:gd name="connsiteX2" fmla="*/ 533400 w 533400"/>
                    <a:gd name="connsiteY2" fmla="*/ 4019550 h 4019550"/>
                    <a:gd name="connsiteX3" fmla="*/ 0 w 533400"/>
                    <a:gd name="connsiteY3" fmla="*/ 4019550 h 4019550"/>
                    <a:gd name="connsiteX4" fmla="*/ 0 w 533400"/>
                    <a:gd name="connsiteY4" fmla="*/ 0 h 4019550"/>
                    <a:gd name="connsiteX0" fmla="*/ 0 w 533400"/>
                    <a:gd name="connsiteY0" fmla="*/ 0 h 4019550"/>
                    <a:gd name="connsiteX1" fmla="*/ 457200 w 533400"/>
                    <a:gd name="connsiteY1" fmla="*/ 0 h 4019550"/>
                    <a:gd name="connsiteX2" fmla="*/ 533400 w 533400"/>
                    <a:gd name="connsiteY2" fmla="*/ 4019550 h 4019550"/>
                    <a:gd name="connsiteX3" fmla="*/ 0 w 533400"/>
                    <a:gd name="connsiteY3" fmla="*/ 4019550 h 4019550"/>
                    <a:gd name="connsiteX4" fmla="*/ 0 w 533400"/>
                    <a:gd name="connsiteY4" fmla="*/ 0 h 4019550"/>
                    <a:gd name="connsiteX0" fmla="*/ 76200 w 533400"/>
                    <a:gd name="connsiteY0" fmla="*/ 0 h 4019550"/>
                    <a:gd name="connsiteX1" fmla="*/ 457200 w 533400"/>
                    <a:gd name="connsiteY1" fmla="*/ 0 h 4019550"/>
                    <a:gd name="connsiteX2" fmla="*/ 533400 w 533400"/>
                    <a:gd name="connsiteY2" fmla="*/ 4019550 h 4019550"/>
                    <a:gd name="connsiteX3" fmla="*/ 0 w 533400"/>
                    <a:gd name="connsiteY3" fmla="*/ 4019550 h 4019550"/>
                    <a:gd name="connsiteX4" fmla="*/ 76200 w 533400"/>
                    <a:gd name="connsiteY4" fmla="*/ 0 h 4019550"/>
                    <a:gd name="connsiteX0" fmla="*/ 76200 w 533400"/>
                    <a:gd name="connsiteY0" fmla="*/ 304800 h 4324350"/>
                    <a:gd name="connsiteX1" fmla="*/ 228600 w 533400"/>
                    <a:gd name="connsiteY1" fmla="*/ 0 h 4324350"/>
                    <a:gd name="connsiteX2" fmla="*/ 457200 w 533400"/>
                    <a:gd name="connsiteY2" fmla="*/ 304800 h 4324350"/>
                    <a:gd name="connsiteX3" fmla="*/ 533400 w 533400"/>
                    <a:gd name="connsiteY3" fmla="*/ 4324350 h 4324350"/>
                    <a:gd name="connsiteX4" fmla="*/ 0 w 533400"/>
                    <a:gd name="connsiteY4" fmla="*/ 4324350 h 4324350"/>
                    <a:gd name="connsiteX5" fmla="*/ 76200 w 533400"/>
                    <a:gd name="connsiteY5" fmla="*/ 304800 h 4324350"/>
                    <a:gd name="connsiteX0" fmla="*/ 76200 w 533400"/>
                    <a:gd name="connsiteY0" fmla="*/ 457200 h 4476750"/>
                    <a:gd name="connsiteX1" fmla="*/ 304800 w 533400"/>
                    <a:gd name="connsiteY1" fmla="*/ 0 h 4476750"/>
                    <a:gd name="connsiteX2" fmla="*/ 457200 w 533400"/>
                    <a:gd name="connsiteY2" fmla="*/ 457200 h 4476750"/>
                    <a:gd name="connsiteX3" fmla="*/ 533400 w 533400"/>
                    <a:gd name="connsiteY3" fmla="*/ 4476750 h 4476750"/>
                    <a:gd name="connsiteX4" fmla="*/ 0 w 533400"/>
                    <a:gd name="connsiteY4" fmla="*/ 4476750 h 4476750"/>
                    <a:gd name="connsiteX5" fmla="*/ 76200 w 533400"/>
                    <a:gd name="connsiteY5" fmla="*/ 457200 h 4476750"/>
                    <a:gd name="connsiteX0" fmla="*/ 76200 w 533400"/>
                    <a:gd name="connsiteY0" fmla="*/ 685800 h 4705350"/>
                    <a:gd name="connsiteX1" fmla="*/ 228600 w 533400"/>
                    <a:gd name="connsiteY1" fmla="*/ 0 h 4705350"/>
                    <a:gd name="connsiteX2" fmla="*/ 457200 w 533400"/>
                    <a:gd name="connsiteY2" fmla="*/ 685800 h 4705350"/>
                    <a:gd name="connsiteX3" fmla="*/ 533400 w 533400"/>
                    <a:gd name="connsiteY3" fmla="*/ 4705350 h 4705350"/>
                    <a:gd name="connsiteX4" fmla="*/ 0 w 533400"/>
                    <a:gd name="connsiteY4" fmla="*/ 4705350 h 4705350"/>
                    <a:gd name="connsiteX5" fmla="*/ 76200 w 533400"/>
                    <a:gd name="connsiteY5" fmla="*/ 685800 h 4705350"/>
                    <a:gd name="connsiteX0" fmla="*/ 76200 w 533400"/>
                    <a:gd name="connsiteY0" fmla="*/ 685800 h 4705350"/>
                    <a:gd name="connsiteX1" fmla="*/ 228600 w 533400"/>
                    <a:gd name="connsiteY1" fmla="*/ 0 h 4705350"/>
                    <a:gd name="connsiteX2" fmla="*/ 457200 w 533400"/>
                    <a:gd name="connsiteY2" fmla="*/ 685800 h 4705350"/>
                    <a:gd name="connsiteX3" fmla="*/ 533400 w 533400"/>
                    <a:gd name="connsiteY3" fmla="*/ 4705350 h 4705350"/>
                    <a:gd name="connsiteX4" fmla="*/ 0 w 533400"/>
                    <a:gd name="connsiteY4" fmla="*/ 4705350 h 4705350"/>
                    <a:gd name="connsiteX5" fmla="*/ 76200 w 533400"/>
                    <a:gd name="connsiteY5" fmla="*/ 685800 h 4705350"/>
                    <a:gd name="connsiteX0" fmla="*/ 76200 w 533400"/>
                    <a:gd name="connsiteY0" fmla="*/ 685800 h 4705350"/>
                    <a:gd name="connsiteX1" fmla="*/ 228600 w 533400"/>
                    <a:gd name="connsiteY1" fmla="*/ 0 h 4705350"/>
                    <a:gd name="connsiteX2" fmla="*/ 457200 w 533400"/>
                    <a:gd name="connsiteY2" fmla="*/ 685800 h 4705350"/>
                    <a:gd name="connsiteX3" fmla="*/ 533400 w 533400"/>
                    <a:gd name="connsiteY3" fmla="*/ 4705350 h 4705350"/>
                    <a:gd name="connsiteX4" fmla="*/ 0 w 533400"/>
                    <a:gd name="connsiteY4" fmla="*/ 4705350 h 4705350"/>
                    <a:gd name="connsiteX5" fmla="*/ 76200 w 533400"/>
                    <a:gd name="connsiteY5" fmla="*/ 685800 h 4705350"/>
                    <a:gd name="connsiteX0" fmla="*/ 76200 w 533400"/>
                    <a:gd name="connsiteY0" fmla="*/ 685800 h 4705350"/>
                    <a:gd name="connsiteX1" fmla="*/ 228600 w 533400"/>
                    <a:gd name="connsiteY1" fmla="*/ 0 h 4705350"/>
                    <a:gd name="connsiteX2" fmla="*/ 457200 w 533400"/>
                    <a:gd name="connsiteY2" fmla="*/ 685800 h 4705350"/>
                    <a:gd name="connsiteX3" fmla="*/ 533400 w 533400"/>
                    <a:gd name="connsiteY3" fmla="*/ 4705350 h 4705350"/>
                    <a:gd name="connsiteX4" fmla="*/ 0 w 533400"/>
                    <a:gd name="connsiteY4" fmla="*/ 4705350 h 4705350"/>
                    <a:gd name="connsiteX5" fmla="*/ 76200 w 533400"/>
                    <a:gd name="connsiteY5" fmla="*/ 685800 h 4705350"/>
                    <a:gd name="connsiteX0" fmla="*/ 76200 w 533400"/>
                    <a:gd name="connsiteY0" fmla="*/ 685800 h 4705350"/>
                    <a:gd name="connsiteX1" fmla="*/ 228600 w 533400"/>
                    <a:gd name="connsiteY1" fmla="*/ 0 h 4705350"/>
                    <a:gd name="connsiteX2" fmla="*/ 457200 w 533400"/>
                    <a:gd name="connsiteY2" fmla="*/ 685800 h 4705350"/>
                    <a:gd name="connsiteX3" fmla="*/ 533400 w 533400"/>
                    <a:gd name="connsiteY3" fmla="*/ 4705350 h 4705350"/>
                    <a:gd name="connsiteX4" fmla="*/ 0 w 533400"/>
                    <a:gd name="connsiteY4" fmla="*/ 4705350 h 4705350"/>
                    <a:gd name="connsiteX5" fmla="*/ 76200 w 533400"/>
                    <a:gd name="connsiteY5" fmla="*/ 685800 h 47053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  <a:gd name="connsiteX0" fmla="*/ 76200 w 533400"/>
                    <a:gd name="connsiteY0" fmla="*/ 609600 h 4629150"/>
                    <a:gd name="connsiteX1" fmla="*/ 228600 w 533400"/>
                    <a:gd name="connsiteY1" fmla="*/ 0 h 4629150"/>
                    <a:gd name="connsiteX2" fmla="*/ 457200 w 533400"/>
                    <a:gd name="connsiteY2" fmla="*/ 609600 h 4629150"/>
                    <a:gd name="connsiteX3" fmla="*/ 533400 w 533400"/>
                    <a:gd name="connsiteY3" fmla="*/ 4629150 h 4629150"/>
                    <a:gd name="connsiteX4" fmla="*/ 0 w 533400"/>
                    <a:gd name="connsiteY4" fmla="*/ 4629150 h 4629150"/>
                    <a:gd name="connsiteX5" fmla="*/ 76200 w 533400"/>
                    <a:gd name="connsiteY5" fmla="*/ 609600 h 462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3400" h="4629150">
                      <a:moveTo>
                        <a:pt x="76200" y="609600"/>
                      </a:moveTo>
                      <a:cubicBezTo>
                        <a:pt x="96893" y="352866"/>
                        <a:pt x="153715" y="70594"/>
                        <a:pt x="228600" y="0"/>
                      </a:cubicBezTo>
                      <a:cubicBezTo>
                        <a:pt x="296910" y="27512"/>
                        <a:pt x="455125" y="386295"/>
                        <a:pt x="457200" y="609600"/>
                      </a:cubicBezTo>
                      <a:lnTo>
                        <a:pt x="533400" y="4629150"/>
                      </a:lnTo>
                      <a:lnTo>
                        <a:pt x="0" y="4629150"/>
                      </a:lnTo>
                      <a:lnTo>
                        <a:pt x="76200" y="60960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171812B-5F10-5C4E-82A0-140DE244C8AA}"/>
                  </a:ext>
                </a:extLst>
              </p:cNvPr>
              <p:cNvGrpSpPr/>
              <p:nvPr/>
            </p:nvGrpSpPr>
            <p:grpSpPr>
              <a:xfrm>
                <a:off x="6651865" y="2504495"/>
                <a:ext cx="465236" cy="651562"/>
                <a:chOff x="6651865" y="2504495"/>
                <a:chExt cx="465236" cy="651562"/>
              </a:xfrm>
            </p:grpSpPr>
            <p:sp>
              <p:nvSpPr>
                <p:cNvPr id="141" name="Teardrop 140">
                  <a:extLst>
                    <a:ext uri="{FF2B5EF4-FFF2-40B4-BE49-F238E27FC236}">
                      <a16:creationId xmlns:a16="http://schemas.microsoft.com/office/drawing/2014/main" id="{6B9E49A1-A718-ED4A-BDED-5FEEF6E450A3}"/>
                    </a:ext>
                  </a:extLst>
                </p:cNvPr>
                <p:cNvSpPr/>
                <p:nvPr/>
              </p:nvSpPr>
              <p:spPr>
                <a:xfrm rot="626717" flipH="1">
                  <a:off x="6651865" y="2504495"/>
                  <a:ext cx="218308" cy="257454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Teardrop 142">
                  <a:extLst>
                    <a:ext uri="{FF2B5EF4-FFF2-40B4-BE49-F238E27FC236}">
                      <a16:creationId xmlns:a16="http://schemas.microsoft.com/office/drawing/2014/main" id="{DBFDDB43-DC01-9E48-95B3-BEB9E605A2EE}"/>
                    </a:ext>
                  </a:extLst>
                </p:cNvPr>
                <p:cNvSpPr/>
                <p:nvPr/>
              </p:nvSpPr>
              <p:spPr>
                <a:xfrm rot="4708438">
                  <a:off x="6849207" y="2673261"/>
                  <a:ext cx="245635" cy="290153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Teardrop 148">
                  <a:extLst>
                    <a:ext uri="{FF2B5EF4-FFF2-40B4-BE49-F238E27FC236}">
                      <a16:creationId xmlns:a16="http://schemas.microsoft.com/office/drawing/2014/main" id="{CE717384-F3C7-434D-AC63-297545204857}"/>
                    </a:ext>
                  </a:extLst>
                </p:cNvPr>
                <p:cNvSpPr/>
                <p:nvPr/>
              </p:nvSpPr>
              <p:spPr>
                <a:xfrm rot="6633262">
                  <a:off x="6679031" y="2888855"/>
                  <a:ext cx="256022" cy="278382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57E5F82-0C4A-E143-B9D1-BD7EC5BD5CB0}"/>
                  </a:ext>
                </a:extLst>
              </p:cNvPr>
              <p:cNvGrpSpPr/>
              <p:nvPr/>
            </p:nvGrpSpPr>
            <p:grpSpPr>
              <a:xfrm>
                <a:off x="6094951" y="2878319"/>
                <a:ext cx="527406" cy="524024"/>
                <a:chOff x="6615444" y="2529460"/>
                <a:chExt cx="527406" cy="524024"/>
              </a:xfrm>
            </p:grpSpPr>
            <p:sp>
              <p:nvSpPr>
                <p:cNvPr id="138" name="Teardrop 137">
                  <a:extLst>
                    <a:ext uri="{FF2B5EF4-FFF2-40B4-BE49-F238E27FC236}">
                      <a16:creationId xmlns:a16="http://schemas.microsoft.com/office/drawing/2014/main" id="{131753DB-A237-E34F-B1E6-2AB5A3C9BC46}"/>
                    </a:ext>
                  </a:extLst>
                </p:cNvPr>
                <p:cNvSpPr/>
                <p:nvPr/>
              </p:nvSpPr>
              <p:spPr>
                <a:xfrm rot="626717" flipH="1">
                  <a:off x="6707786" y="2529460"/>
                  <a:ext cx="218308" cy="257454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ardrop 138">
                  <a:extLst>
                    <a:ext uri="{FF2B5EF4-FFF2-40B4-BE49-F238E27FC236}">
                      <a16:creationId xmlns:a16="http://schemas.microsoft.com/office/drawing/2014/main" id="{A89B15DF-01B1-8741-B5EE-F1EE0CE085B3}"/>
                    </a:ext>
                  </a:extLst>
                </p:cNvPr>
                <p:cNvSpPr/>
                <p:nvPr/>
              </p:nvSpPr>
              <p:spPr>
                <a:xfrm rot="4708438">
                  <a:off x="6874956" y="2667220"/>
                  <a:ext cx="245635" cy="290153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ardrop 139">
                  <a:extLst>
                    <a:ext uri="{FF2B5EF4-FFF2-40B4-BE49-F238E27FC236}">
                      <a16:creationId xmlns:a16="http://schemas.microsoft.com/office/drawing/2014/main" id="{97CE9F41-5B4C-5C47-AB1B-5F73B3676467}"/>
                    </a:ext>
                  </a:extLst>
                </p:cNvPr>
                <p:cNvSpPr/>
                <p:nvPr/>
              </p:nvSpPr>
              <p:spPr>
                <a:xfrm rot="11735611">
                  <a:off x="6615444" y="2775102"/>
                  <a:ext cx="256022" cy="278382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EB2E6729-3050-6540-8F97-CA90F1B88B3A}"/>
                  </a:ext>
                </a:extLst>
              </p:cNvPr>
              <p:cNvGrpSpPr/>
              <p:nvPr/>
            </p:nvGrpSpPr>
            <p:grpSpPr>
              <a:xfrm rot="8568403">
                <a:off x="6084963" y="2153235"/>
                <a:ext cx="465236" cy="651562"/>
                <a:chOff x="6651865" y="2504495"/>
                <a:chExt cx="465236" cy="651562"/>
              </a:xfrm>
            </p:grpSpPr>
            <p:sp>
              <p:nvSpPr>
                <p:cNvPr id="135" name="Teardrop 134">
                  <a:extLst>
                    <a:ext uri="{FF2B5EF4-FFF2-40B4-BE49-F238E27FC236}">
                      <a16:creationId xmlns:a16="http://schemas.microsoft.com/office/drawing/2014/main" id="{4F075EFE-DFD9-0549-8C5C-C6CC72F18BE7}"/>
                    </a:ext>
                  </a:extLst>
                </p:cNvPr>
                <p:cNvSpPr/>
                <p:nvPr/>
              </p:nvSpPr>
              <p:spPr>
                <a:xfrm rot="626717" flipH="1">
                  <a:off x="6651865" y="2504495"/>
                  <a:ext cx="218308" cy="257454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Teardrop 135">
                  <a:extLst>
                    <a:ext uri="{FF2B5EF4-FFF2-40B4-BE49-F238E27FC236}">
                      <a16:creationId xmlns:a16="http://schemas.microsoft.com/office/drawing/2014/main" id="{B5C5E836-03CA-6B4A-9D89-97CD852013FB}"/>
                    </a:ext>
                  </a:extLst>
                </p:cNvPr>
                <p:cNvSpPr/>
                <p:nvPr/>
              </p:nvSpPr>
              <p:spPr>
                <a:xfrm rot="4708438">
                  <a:off x="6849207" y="2673261"/>
                  <a:ext cx="245635" cy="290153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Teardrop 136">
                  <a:extLst>
                    <a:ext uri="{FF2B5EF4-FFF2-40B4-BE49-F238E27FC236}">
                      <a16:creationId xmlns:a16="http://schemas.microsoft.com/office/drawing/2014/main" id="{EF7D5906-04EB-0C4B-A7EA-2B3131B805D7}"/>
                    </a:ext>
                  </a:extLst>
                </p:cNvPr>
                <p:cNvSpPr/>
                <p:nvPr/>
              </p:nvSpPr>
              <p:spPr>
                <a:xfrm rot="6633262">
                  <a:off x="6679031" y="2888855"/>
                  <a:ext cx="256022" cy="278382"/>
                </a:xfrm>
                <a:prstGeom prst="teardrop">
                  <a:avLst>
                    <a:gd name="adj" fmla="val 93128"/>
                  </a:avLst>
                </a:prstGeom>
                <a:solidFill>
                  <a:srgbClr val="00B050"/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4DB3F1F-A102-5147-A04B-74E95E966C9E}"/>
                </a:ext>
              </a:extLst>
            </p:cNvPr>
            <p:cNvGrpSpPr/>
            <p:nvPr/>
          </p:nvGrpSpPr>
          <p:grpSpPr>
            <a:xfrm>
              <a:off x="6186656" y="1431833"/>
              <a:ext cx="743397" cy="618386"/>
              <a:chOff x="6592898" y="1216133"/>
              <a:chExt cx="1647661" cy="1366989"/>
            </a:xfrm>
          </p:grpSpPr>
          <p:sp>
            <p:nvSpPr>
              <p:cNvPr id="128" name="Teardrop 127">
                <a:extLst>
                  <a:ext uri="{FF2B5EF4-FFF2-40B4-BE49-F238E27FC236}">
                    <a16:creationId xmlns:a16="http://schemas.microsoft.com/office/drawing/2014/main" id="{21A81052-F231-0745-B79A-4741DC6FBF0B}"/>
                  </a:ext>
                </a:extLst>
              </p:cNvPr>
              <p:cNvSpPr/>
              <p:nvPr/>
            </p:nvSpPr>
            <p:spPr>
              <a:xfrm>
                <a:off x="6888337" y="1216133"/>
                <a:ext cx="899287" cy="911232"/>
              </a:xfrm>
              <a:prstGeom prst="teardrop">
                <a:avLst>
                  <a:gd name="adj" fmla="val 94947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ardrop 128">
                <a:extLst>
                  <a:ext uri="{FF2B5EF4-FFF2-40B4-BE49-F238E27FC236}">
                    <a16:creationId xmlns:a16="http://schemas.microsoft.com/office/drawing/2014/main" id="{E5200D26-728F-8B47-9D89-6432071D283D}"/>
                  </a:ext>
                </a:extLst>
              </p:cNvPr>
              <p:cNvSpPr/>
              <p:nvPr/>
            </p:nvSpPr>
            <p:spPr>
              <a:xfrm rot="18471110">
                <a:off x="7201922" y="1431303"/>
                <a:ext cx="972369" cy="1104904"/>
              </a:xfrm>
              <a:prstGeom prst="teardrop">
                <a:avLst>
                  <a:gd name="adj" fmla="val 93128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ardrop 129">
                <a:extLst>
                  <a:ext uri="{FF2B5EF4-FFF2-40B4-BE49-F238E27FC236}">
                    <a16:creationId xmlns:a16="http://schemas.microsoft.com/office/drawing/2014/main" id="{FB3F3A20-8845-9549-8F82-92C15B119E3E}"/>
                  </a:ext>
                </a:extLst>
              </p:cNvPr>
              <p:cNvSpPr/>
              <p:nvPr/>
            </p:nvSpPr>
            <p:spPr>
              <a:xfrm rot="18613138">
                <a:off x="6600831" y="1546569"/>
                <a:ext cx="1028620" cy="1044485"/>
              </a:xfrm>
              <a:prstGeom prst="teardrop">
                <a:avLst>
                  <a:gd name="adj" fmla="val 97713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CAA66A8-42EC-FE49-BC9C-3E4D251CD31C}"/>
                </a:ext>
              </a:extLst>
            </p:cNvPr>
            <p:cNvGrpSpPr/>
            <p:nvPr/>
          </p:nvGrpSpPr>
          <p:grpSpPr>
            <a:xfrm>
              <a:off x="6445667" y="1481983"/>
              <a:ext cx="186100" cy="606326"/>
              <a:chOff x="6445667" y="1122059"/>
              <a:chExt cx="186100" cy="606326"/>
            </a:xfrm>
          </p:grpSpPr>
          <p:sp>
            <p:nvSpPr>
              <p:cNvPr id="126" name="Rounded Rectangle 18">
                <a:extLst>
                  <a:ext uri="{FF2B5EF4-FFF2-40B4-BE49-F238E27FC236}">
                    <a16:creationId xmlns:a16="http://schemas.microsoft.com/office/drawing/2014/main" id="{6FABFD93-5D46-5F45-B02A-FCBE542544FE}"/>
                  </a:ext>
                </a:extLst>
              </p:cNvPr>
              <p:cNvSpPr/>
              <p:nvPr/>
            </p:nvSpPr>
            <p:spPr>
              <a:xfrm>
                <a:off x="6480938" y="1122059"/>
                <a:ext cx="116715" cy="449773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931" h="2773891">
                    <a:moveTo>
                      <a:pt x="51669" y="190075"/>
                    </a:moveTo>
                    <a:cubicBezTo>
                      <a:pt x="-48853" y="-67723"/>
                      <a:pt x="219151" y="33994"/>
                      <a:pt x="249918" y="33994"/>
                    </a:cubicBezTo>
                    <a:lnTo>
                      <a:pt x="503560" y="7155"/>
                    </a:lnTo>
                    <a:cubicBezTo>
                      <a:pt x="534327" y="7155"/>
                      <a:pt x="671854" y="-55659"/>
                      <a:pt x="677534" y="190930"/>
                    </a:cubicBezTo>
                    <a:cubicBezTo>
                      <a:pt x="680961" y="209707"/>
                      <a:pt x="527467" y="223378"/>
                      <a:pt x="507084" y="244765"/>
                    </a:cubicBezTo>
                    <a:cubicBezTo>
                      <a:pt x="486701" y="266152"/>
                      <a:pt x="509773" y="340754"/>
                      <a:pt x="509799" y="398764"/>
                    </a:cubicBezTo>
                    <a:cubicBezTo>
                      <a:pt x="515504" y="774826"/>
                      <a:pt x="540406" y="1975275"/>
                      <a:pt x="558351" y="2376186"/>
                    </a:cubicBezTo>
                    <a:cubicBezTo>
                      <a:pt x="639271" y="2584991"/>
                      <a:pt x="745026" y="2658641"/>
                      <a:pt x="714575" y="2726274"/>
                    </a:cubicBezTo>
                    <a:cubicBezTo>
                      <a:pt x="714575" y="2757041"/>
                      <a:pt x="503517" y="2773891"/>
                      <a:pt x="472750" y="2773891"/>
                    </a:cubicBezTo>
                    <a:lnTo>
                      <a:pt x="249918" y="2773891"/>
                    </a:lnTo>
                    <a:cubicBezTo>
                      <a:pt x="219151" y="2773891"/>
                      <a:pt x="0" y="2757041"/>
                      <a:pt x="0" y="2726274"/>
                    </a:cubicBezTo>
                    <a:cubicBezTo>
                      <a:pt x="2697" y="2601486"/>
                      <a:pt x="37763" y="2630447"/>
                      <a:pt x="153749" y="2368094"/>
                    </a:cubicBezTo>
                    <a:cubicBezTo>
                      <a:pt x="132170" y="1677574"/>
                      <a:pt x="207696" y="1011329"/>
                      <a:pt x="186117" y="320809"/>
                    </a:cubicBezTo>
                    <a:cubicBezTo>
                      <a:pt x="156446" y="273445"/>
                      <a:pt x="52943" y="294234"/>
                      <a:pt x="51669" y="19007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EE5AA">
                      <a:shade val="30000"/>
                      <a:satMod val="115000"/>
                    </a:srgbClr>
                  </a:gs>
                  <a:gs pos="50000">
                    <a:srgbClr val="CEE5AA">
                      <a:shade val="67500"/>
                      <a:satMod val="115000"/>
                    </a:srgbClr>
                  </a:gs>
                  <a:gs pos="100000">
                    <a:srgbClr val="CEE5AA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37481AC-020E-DB4E-A696-1203900AF4D6}"/>
                  </a:ext>
                </a:extLst>
              </p:cNvPr>
              <p:cNvSpPr/>
              <p:nvPr/>
            </p:nvSpPr>
            <p:spPr>
              <a:xfrm>
                <a:off x="6445667" y="1531500"/>
                <a:ext cx="186100" cy="196885"/>
              </a:xfrm>
              <a:prstGeom prst="ellipse">
                <a:avLst/>
              </a:prstGeom>
              <a:gradFill flip="none" rotWithShape="1">
                <a:gsLst>
                  <a:gs pos="0">
                    <a:srgbClr val="CEE5AA">
                      <a:shade val="30000"/>
                      <a:satMod val="115000"/>
                    </a:srgbClr>
                  </a:gs>
                  <a:gs pos="50000">
                    <a:srgbClr val="CEE5AA">
                      <a:shade val="67500"/>
                      <a:satMod val="115000"/>
                    </a:srgbClr>
                  </a:gs>
                  <a:gs pos="100000">
                    <a:srgbClr val="CEE5AA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B7116D7-7507-C945-BE62-310F43AF2395}"/>
                </a:ext>
              </a:extLst>
            </p:cNvPr>
            <p:cNvGrpSpPr/>
            <p:nvPr/>
          </p:nvGrpSpPr>
          <p:grpSpPr>
            <a:xfrm>
              <a:off x="6293669" y="1570142"/>
              <a:ext cx="645571" cy="528743"/>
              <a:chOff x="6638617" y="1707083"/>
              <a:chExt cx="1349040" cy="1168826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ED3EAAFC-8AE3-0C41-9871-510EDA539D68}"/>
                  </a:ext>
                </a:extLst>
              </p:cNvPr>
              <p:cNvGrpSpPr/>
              <p:nvPr/>
            </p:nvGrpSpPr>
            <p:grpSpPr>
              <a:xfrm rot="21205326" flipV="1">
                <a:off x="6638617" y="1707083"/>
                <a:ext cx="1349040" cy="1168826"/>
                <a:chOff x="6609754" y="1603666"/>
                <a:chExt cx="1349040" cy="1347597"/>
              </a:xfrm>
            </p:grpSpPr>
            <p:sp>
              <p:nvSpPr>
                <p:cNvPr id="124" name="Teardrop 123">
                  <a:extLst>
                    <a:ext uri="{FF2B5EF4-FFF2-40B4-BE49-F238E27FC236}">
                      <a16:creationId xmlns:a16="http://schemas.microsoft.com/office/drawing/2014/main" id="{55E40D4C-B2BF-5842-B6CD-AAC60B6F6906}"/>
                    </a:ext>
                  </a:extLst>
                </p:cNvPr>
                <p:cNvSpPr/>
                <p:nvPr/>
              </p:nvSpPr>
              <p:spPr>
                <a:xfrm rot="7580401">
                  <a:off x="6912859" y="1857092"/>
                  <a:ext cx="1185945" cy="905924"/>
                </a:xfrm>
                <a:prstGeom prst="teardrop">
                  <a:avLst>
                    <a:gd name="adj" fmla="val 94947"/>
                  </a:avLst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Teardrop 124">
                  <a:extLst>
                    <a:ext uri="{FF2B5EF4-FFF2-40B4-BE49-F238E27FC236}">
                      <a16:creationId xmlns:a16="http://schemas.microsoft.com/office/drawing/2014/main" id="{CE12AF52-346C-4148-8D9E-5F3524E06F70}"/>
                    </a:ext>
                  </a:extLst>
                </p:cNvPr>
                <p:cNvSpPr/>
                <p:nvPr/>
              </p:nvSpPr>
              <p:spPr>
                <a:xfrm rot="13001201" flipH="1">
                  <a:off x="6609754" y="1603666"/>
                  <a:ext cx="917614" cy="1347597"/>
                </a:xfrm>
                <a:prstGeom prst="teardrop">
                  <a:avLst>
                    <a:gd name="adj" fmla="val 94272"/>
                  </a:avLst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" name="Teardrop 122">
                <a:extLst>
                  <a:ext uri="{FF2B5EF4-FFF2-40B4-BE49-F238E27FC236}">
                    <a16:creationId xmlns:a16="http://schemas.microsoft.com/office/drawing/2014/main" id="{8BCA83A0-E44A-1841-AB40-9D63692D9C87}"/>
                  </a:ext>
                </a:extLst>
              </p:cNvPr>
              <p:cNvSpPr/>
              <p:nvPr/>
            </p:nvSpPr>
            <p:spPr>
              <a:xfrm rot="13547074" flipV="1">
                <a:off x="6694049" y="1866209"/>
                <a:ext cx="1028620" cy="905924"/>
              </a:xfrm>
              <a:prstGeom prst="teardrop">
                <a:avLst>
                  <a:gd name="adj" fmla="val 94947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1" name="Trapezoid 120">
              <a:extLst>
                <a:ext uri="{FF2B5EF4-FFF2-40B4-BE49-F238E27FC236}">
                  <a16:creationId xmlns:a16="http://schemas.microsoft.com/office/drawing/2014/main" id="{07B6C3E5-A677-3949-BCD4-E42F5F24F9A6}"/>
                </a:ext>
              </a:extLst>
            </p:cNvPr>
            <p:cNvSpPr/>
            <p:nvPr/>
          </p:nvSpPr>
          <p:spPr>
            <a:xfrm rot="10800000">
              <a:off x="6153021" y="3557461"/>
              <a:ext cx="854314" cy="540074"/>
            </a:xfrm>
            <a:prstGeom prst="trapezoid">
              <a:avLst>
                <a:gd name="adj" fmla="val 41461"/>
              </a:avLst>
            </a:pr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onut 2">
            <a:extLst>
              <a:ext uri="{FF2B5EF4-FFF2-40B4-BE49-F238E27FC236}">
                <a16:creationId xmlns:a16="http://schemas.microsoft.com/office/drawing/2014/main" id="{F5323953-652E-DB48-BC11-2E70EB78BF85}"/>
              </a:ext>
            </a:extLst>
          </p:cNvPr>
          <p:cNvSpPr/>
          <p:nvPr/>
        </p:nvSpPr>
        <p:spPr>
          <a:xfrm>
            <a:off x="7613863" y="52252"/>
            <a:ext cx="1425634" cy="1266457"/>
          </a:xfrm>
          <a:prstGeom prst="donut">
            <a:avLst>
              <a:gd name="adj" fmla="val 742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0.04917 L 0.16128 0.0441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7 -3.33333E-6 L 4.16667E-6 -3.33333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type="title"/>
          </p:nvPr>
        </p:nvSpPr>
        <p:spPr>
          <a:xfrm>
            <a:off x="0" y="175663"/>
            <a:ext cx="6478073" cy="35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FFFF00"/>
              </a:buClr>
              <a:buSzPts val="2600"/>
            </a:pPr>
            <a:r>
              <a:rPr lang="en-US" sz="2000" b="1" dirty="0">
                <a:solidFill>
                  <a:srgbClr val="FFFF00"/>
                </a:solidFill>
              </a:rPr>
              <a:t>Artificial </a:t>
            </a:r>
            <a:r>
              <a:rPr lang="en-US" sz="2000" b="1" dirty="0" err="1">
                <a:solidFill>
                  <a:srgbClr val="FFFF00"/>
                </a:solidFill>
              </a:rPr>
              <a:t>hybridisation</a:t>
            </a:r>
            <a:r>
              <a:rPr lang="en-US" sz="2000" b="1" dirty="0">
                <a:solidFill>
                  <a:srgbClr val="FFFF00"/>
                </a:solidFill>
              </a:rPr>
              <a:t> in unisexual flowers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"/>
          </p:nvPr>
        </p:nvSpPr>
        <p:spPr>
          <a:xfrm>
            <a:off x="457200" y="687411"/>
            <a:ext cx="4702629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SzPct val="100000"/>
            </a:pPr>
            <a:r>
              <a:rPr lang="en-US" sz="1800" dirty="0"/>
              <a:t>Emasculation is not needed for the female parent that produces unisexual flowers.</a:t>
            </a:r>
            <a:endParaRPr sz="1800" dirty="0"/>
          </a:p>
          <a:p>
            <a:pPr marL="342900" algn="just">
              <a:spcBef>
                <a:spcPts val="560"/>
              </a:spcBef>
              <a:buSzPct val="100000"/>
            </a:pPr>
            <a:r>
              <a:rPr lang="en-US" sz="1800" dirty="0"/>
              <a:t>The female flower buds are bagged before the flowers open. </a:t>
            </a:r>
            <a:endParaRPr sz="1800" dirty="0"/>
          </a:p>
          <a:p>
            <a:pPr marL="342900" algn="just">
              <a:spcBef>
                <a:spcPts val="560"/>
              </a:spcBef>
              <a:buSzPct val="100000"/>
            </a:pPr>
            <a:r>
              <a:rPr lang="en-US" sz="1800" dirty="0"/>
              <a:t>When the stigma becomes receptive, pollination is carried out using the desired pollen and the flower re-bagged.</a:t>
            </a:r>
            <a:endParaRPr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B04529-9769-9541-86F3-D5D3C97F4B6B}"/>
              </a:ext>
            </a:extLst>
          </p:cNvPr>
          <p:cNvGrpSpPr/>
          <p:nvPr/>
        </p:nvGrpSpPr>
        <p:grpSpPr>
          <a:xfrm>
            <a:off x="6084963" y="1917909"/>
            <a:ext cx="1032138" cy="1755025"/>
            <a:chOff x="6084963" y="1917909"/>
            <a:chExt cx="1032138" cy="175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D479D7-A73D-3B43-8358-B9E05450EBA3}"/>
                </a:ext>
              </a:extLst>
            </p:cNvPr>
            <p:cNvGrpSpPr/>
            <p:nvPr/>
          </p:nvGrpSpPr>
          <p:grpSpPr>
            <a:xfrm>
              <a:off x="6280477" y="1917909"/>
              <a:ext cx="593072" cy="1755025"/>
              <a:chOff x="457200" y="819150"/>
              <a:chExt cx="2514600" cy="447675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69F3097-FCB3-F64B-BDE0-B29BBD546DDE}"/>
                  </a:ext>
                </a:extLst>
              </p:cNvPr>
              <p:cNvGrpSpPr/>
              <p:nvPr/>
            </p:nvGrpSpPr>
            <p:grpSpPr>
              <a:xfrm>
                <a:off x="457200" y="1365025"/>
                <a:ext cx="2514600" cy="3545412"/>
                <a:chOff x="457200" y="1365025"/>
                <a:chExt cx="2514600" cy="3545412"/>
              </a:xfrm>
            </p:grpSpPr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E1BEB62B-4B79-B44C-AE1D-3CAC7F531663}"/>
                    </a:ext>
                  </a:extLst>
                </p:cNvPr>
                <p:cNvSpPr/>
                <p:nvPr/>
              </p:nvSpPr>
              <p:spPr>
                <a:xfrm rot="21386311">
                  <a:off x="1933040" y="1365025"/>
                  <a:ext cx="629719" cy="922375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2F19438D-AE5F-BC47-8A8B-2A77EBCA2E9E}"/>
                    </a:ext>
                  </a:extLst>
                </p:cNvPr>
                <p:cNvSpPr/>
                <p:nvPr/>
              </p:nvSpPr>
              <p:spPr>
                <a:xfrm flipH="1">
                  <a:off x="457200" y="1885949"/>
                  <a:ext cx="914400" cy="1066801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27EA3308-C951-6F4D-916C-F30A5C2433B4}"/>
                    </a:ext>
                  </a:extLst>
                </p:cNvPr>
                <p:cNvSpPr/>
                <p:nvPr/>
              </p:nvSpPr>
              <p:spPr>
                <a:xfrm>
                  <a:off x="1981200" y="2800350"/>
                  <a:ext cx="990600" cy="1119487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1913367-23DF-AD42-B532-EEE11A37651A}"/>
                    </a:ext>
                  </a:extLst>
                </p:cNvPr>
                <p:cNvSpPr/>
                <p:nvPr/>
              </p:nvSpPr>
              <p:spPr>
                <a:xfrm flipH="1">
                  <a:off x="533400" y="3790950"/>
                  <a:ext cx="838198" cy="1119487"/>
                </a:xfrm>
                <a:custGeom>
                  <a:avLst/>
                  <a:gdLst>
                    <a:gd name="connsiteX0" fmla="*/ 0 w 457200"/>
                    <a:gd name="connsiteY0" fmla="*/ 533400 h 533400"/>
                    <a:gd name="connsiteX1" fmla="*/ 0 w 457200"/>
                    <a:gd name="connsiteY1" fmla="*/ 457200 h 533400"/>
                    <a:gd name="connsiteX2" fmla="*/ 133911 w 457200"/>
                    <a:gd name="connsiteY2" fmla="*/ 133911 h 533400"/>
                    <a:gd name="connsiteX3" fmla="*/ 457201 w 457200"/>
                    <a:gd name="connsiteY3" fmla="*/ 1 h 533400"/>
                    <a:gd name="connsiteX4" fmla="*/ 457200 w 457200"/>
                    <a:gd name="connsiteY4" fmla="*/ 0 h 533400"/>
                    <a:gd name="connsiteX5" fmla="*/ 457200 w 457200"/>
                    <a:gd name="connsiteY5" fmla="*/ 0 h 533400"/>
                    <a:gd name="connsiteX6" fmla="*/ 457200 w 457200"/>
                    <a:gd name="connsiteY6" fmla="*/ 54503 h 533400"/>
                    <a:gd name="connsiteX7" fmla="*/ 457200 w 457200"/>
                    <a:gd name="connsiteY7" fmla="*/ 109006 h 533400"/>
                    <a:gd name="connsiteX8" fmla="*/ 457200 w 457200"/>
                    <a:gd name="connsiteY8" fmla="*/ 109006 h 533400"/>
                    <a:gd name="connsiteX9" fmla="*/ 457200 w 457200"/>
                    <a:gd name="connsiteY9" fmla="*/ 109006 h 533400"/>
                    <a:gd name="connsiteX10" fmla="*/ 109006 w 457200"/>
                    <a:gd name="connsiteY10" fmla="*/ 457200 h 533400"/>
                    <a:gd name="connsiteX11" fmla="*/ 109006 w 457200"/>
                    <a:gd name="connsiteY11" fmla="*/ 533400 h 533400"/>
                    <a:gd name="connsiteX12" fmla="*/ 0 w 457200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0 w 457201"/>
                    <a:gd name="connsiteY1" fmla="*/ 457200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109006 w 457201"/>
                    <a:gd name="connsiteY10" fmla="*/ 457200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33400 h 533400"/>
                    <a:gd name="connsiteX1" fmla="*/ 50800 w 457201"/>
                    <a:gd name="connsiteY1" fmla="*/ 484909 h 533400"/>
                    <a:gd name="connsiteX2" fmla="*/ 133911 w 457201"/>
                    <a:gd name="connsiteY2" fmla="*/ 133911 h 533400"/>
                    <a:gd name="connsiteX3" fmla="*/ 457201 w 457201"/>
                    <a:gd name="connsiteY3" fmla="*/ 1 h 533400"/>
                    <a:gd name="connsiteX4" fmla="*/ 457200 w 457201"/>
                    <a:gd name="connsiteY4" fmla="*/ 0 h 533400"/>
                    <a:gd name="connsiteX5" fmla="*/ 457200 w 457201"/>
                    <a:gd name="connsiteY5" fmla="*/ 0 h 533400"/>
                    <a:gd name="connsiteX6" fmla="*/ 457200 w 457201"/>
                    <a:gd name="connsiteY6" fmla="*/ 54503 h 533400"/>
                    <a:gd name="connsiteX7" fmla="*/ 457200 w 457201"/>
                    <a:gd name="connsiteY7" fmla="*/ 109006 h 533400"/>
                    <a:gd name="connsiteX8" fmla="*/ 457200 w 457201"/>
                    <a:gd name="connsiteY8" fmla="*/ 109006 h 533400"/>
                    <a:gd name="connsiteX9" fmla="*/ 457200 w 457201"/>
                    <a:gd name="connsiteY9" fmla="*/ 109006 h 533400"/>
                    <a:gd name="connsiteX10" fmla="*/ 203200 w 457201"/>
                    <a:gd name="connsiteY10" fmla="*/ 484909 h 533400"/>
                    <a:gd name="connsiteX11" fmla="*/ 109006 w 457201"/>
                    <a:gd name="connsiteY11" fmla="*/ 533400 h 533400"/>
                    <a:gd name="connsiteX12" fmla="*/ 0 w 457201"/>
                    <a:gd name="connsiteY12" fmla="*/ 533400 h 533400"/>
                    <a:gd name="connsiteX0" fmla="*/ 0 w 457201"/>
                    <a:gd name="connsiteY0" fmla="*/ 557439 h 557439"/>
                    <a:gd name="connsiteX1" fmla="*/ 50800 w 457201"/>
                    <a:gd name="connsiteY1" fmla="*/ 508948 h 557439"/>
                    <a:gd name="connsiteX2" fmla="*/ 133911 w 457201"/>
                    <a:gd name="connsiteY2" fmla="*/ 157950 h 557439"/>
                    <a:gd name="connsiteX3" fmla="*/ 457201 w 457201"/>
                    <a:gd name="connsiteY3" fmla="*/ 24040 h 557439"/>
                    <a:gd name="connsiteX4" fmla="*/ 457200 w 457201"/>
                    <a:gd name="connsiteY4" fmla="*/ 24039 h 557439"/>
                    <a:gd name="connsiteX5" fmla="*/ 457200 w 457201"/>
                    <a:gd name="connsiteY5" fmla="*/ 24039 h 557439"/>
                    <a:gd name="connsiteX6" fmla="*/ 457200 w 457201"/>
                    <a:gd name="connsiteY6" fmla="*/ 78542 h 557439"/>
                    <a:gd name="connsiteX7" fmla="*/ 457200 w 457201"/>
                    <a:gd name="connsiteY7" fmla="*/ 133045 h 557439"/>
                    <a:gd name="connsiteX8" fmla="*/ 457200 w 457201"/>
                    <a:gd name="connsiteY8" fmla="*/ 133045 h 557439"/>
                    <a:gd name="connsiteX9" fmla="*/ 457200 w 457201"/>
                    <a:gd name="connsiteY9" fmla="*/ 133045 h 557439"/>
                    <a:gd name="connsiteX10" fmla="*/ 203200 w 457201"/>
                    <a:gd name="connsiteY10" fmla="*/ 508948 h 557439"/>
                    <a:gd name="connsiteX11" fmla="*/ 109006 w 457201"/>
                    <a:gd name="connsiteY11" fmla="*/ 557439 h 557439"/>
                    <a:gd name="connsiteX12" fmla="*/ 0 w 457201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57200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17597"/>
                    <a:gd name="connsiteY0" fmla="*/ 557439 h 557439"/>
                    <a:gd name="connsiteX1" fmla="*/ 50800 w 517597"/>
                    <a:gd name="connsiteY1" fmla="*/ 508948 h 557439"/>
                    <a:gd name="connsiteX2" fmla="*/ 133911 w 517597"/>
                    <a:gd name="connsiteY2" fmla="*/ 157950 h 557439"/>
                    <a:gd name="connsiteX3" fmla="*/ 457201 w 517597"/>
                    <a:gd name="connsiteY3" fmla="*/ 24040 h 557439"/>
                    <a:gd name="connsiteX4" fmla="*/ 457200 w 517597"/>
                    <a:gd name="connsiteY4" fmla="*/ 24039 h 557439"/>
                    <a:gd name="connsiteX5" fmla="*/ 406399 w 517597"/>
                    <a:gd name="connsiteY5" fmla="*/ 24039 h 557439"/>
                    <a:gd name="connsiteX6" fmla="*/ 508000 w 517597"/>
                    <a:gd name="connsiteY6" fmla="*/ 72530 h 557439"/>
                    <a:gd name="connsiteX7" fmla="*/ 457200 w 517597"/>
                    <a:gd name="connsiteY7" fmla="*/ 133045 h 557439"/>
                    <a:gd name="connsiteX8" fmla="*/ 457200 w 517597"/>
                    <a:gd name="connsiteY8" fmla="*/ 133045 h 557439"/>
                    <a:gd name="connsiteX9" fmla="*/ 457200 w 517597"/>
                    <a:gd name="connsiteY9" fmla="*/ 133045 h 557439"/>
                    <a:gd name="connsiteX10" fmla="*/ 203200 w 517597"/>
                    <a:gd name="connsiteY10" fmla="*/ 508948 h 557439"/>
                    <a:gd name="connsiteX11" fmla="*/ 109006 w 517597"/>
                    <a:gd name="connsiteY11" fmla="*/ 557439 h 557439"/>
                    <a:gd name="connsiteX12" fmla="*/ 0 w 517597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646"/>
                    <a:gd name="connsiteY0" fmla="*/ 557439 h 557439"/>
                    <a:gd name="connsiteX1" fmla="*/ 50800 w 508646"/>
                    <a:gd name="connsiteY1" fmla="*/ 508948 h 557439"/>
                    <a:gd name="connsiteX2" fmla="*/ 133911 w 508646"/>
                    <a:gd name="connsiteY2" fmla="*/ 157950 h 557439"/>
                    <a:gd name="connsiteX3" fmla="*/ 457201 w 508646"/>
                    <a:gd name="connsiteY3" fmla="*/ 24040 h 557439"/>
                    <a:gd name="connsiteX4" fmla="*/ 457200 w 508646"/>
                    <a:gd name="connsiteY4" fmla="*/ 24039 h 557439"/>
                    <a:gd name="connsiteX5" fmla="*/ 406399 w 508646"/>
                    <a:gd name="connsiteY5" fmla="*/ 24039 h 557439"/>
                    <a:gd name="connsiteX6" fmla="*/ 508000 w 508646"/>
                    <a:gd name="connsiteY6" fmla="*/ 72530 h 557439"/>
                    <a:gd name="connsiteX7" fmla="*/ 457200 w 508646"/>
                    <a:gd name="connsiteY7" fmla="*/ 133045 h 557439"/>
                    <a:gd name="connsiteX8" fmla="*/ 457200 w 508646"/>
                    <a:gd name="connsiteY8" fmla="*/ 133045 h 557439"/>
                    <a:gd name="connsiteX9" fmla="*/ 457200 w 508646"/>
                    <a:gd name="connsiteY9" fmla="*/ 133045 h 557439"/>
                    <a:gd name="connsiteX10" fmla="*/ 203200 w 508646"/>
                    <a:gd name="connsiteY10" fmla="*/ 508948 h 557439"/>
                    <a:gd name="connsiteX11" fmla="*/ 109006 w 508646"/>
                    <a:gd name="connsiteY11" fmla="*/ 557439 h 557439"/>
                    <a:gd name="connsiteX12" fmla="*/ 0 w 508646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03200 w 508000"/>
                    <a:gd name="connsiteY10" fmla="*/ 508948 h 557439"/>
                    <a:gd name="connsiteX11" fmla="*/ 109006 w 508000"/>
                    <a:gd name="connsiteY11" fmla="*/ 557439 h 557439"/>
                    <a:gd name="connsiteX12" fmla="*/ 0 w 508000"/>
                    <a:gd name="connsiteY12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3048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57200 w 508000"/>
                    <a:gd name="connsiteY9" fmla="*/ 133045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69512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557439"/>
                    <a:gd name="connsiteX1" fmla="*/ 50800 w 508000"/>
                    <a:gd name="connsiteY1" fmla="*/ 508948 h 557439"/>
                    <a:gd name="connsiteX2" fmla="*/ 133911 w 508000"/>
                    <a:gd name="connsiteY2" fmla="*/ 157950 h 557439"/>
                    <a:gd name="connsiteX3" fmla="*/ 457201 w 508000"/>
                    <a:gd name="connsiteY3" fmla="*/ 24040 h 557439"/>
                    <a:gd name="connsiteX4" fmla="*/ 457200 w 508000"/>
                    <a:gd name="connsiteY4" fmla="*/ 24039 h 557439"/>
                    <a:gd name="connsiteX5" fmla="*/ 406399 w 508000"/>
                    <a:gd name="connsiteY5" fmla="*/ 24039 h 557439"/>
                    <a:gd name="connsiteX6" fmla="*/ 508000 w 508000"/>
                    <a:gd name="connsiteY6" fmla="*/ 72530 h 557439"/>
                    <a:gd name="connsiteX7" fmla="*/ 457200 w 508000"/>
                    <a:gd name="connsiteY7" fmla="*/ 133045 h 557439"/>
                    <a:gd name="connsiteX8" fmla="*/ 457200 w 508000"/>
                    <a:gd name="connsiteY8" fmla="*/ 133045 h 557439"/>
                    <a:gd name="connsiteX9" fmla="*/ 406400 w 508000"/>
                    <a:gd name="connsiteY9" fmla="*/ 121021 h 557439"/>
                    <a:gd name="connsiteX10" fmla="*/ 254000 w 508000"/>
                    <a:gd name="connsiteY10" fmla="*/ 169512 h 557439"/>
                    <a:gd name="connsiteX11" fmla="*/ 203200 w 508000"/>
                    <a:gd name="connsiteY11" fmla="*/ 508948 h 557439"/>
                    <a:gd name="connsiteX12" fmla="*/ 109006 w 508000"/>
                    <a:gd name="connsiteY12" fmla="*/ 557439 h 557439"/>
                    <a:gd name="connsiteX13" fmla="*/ 0 w 508000"/>
                    <a:gd name="connsiteY13" fmla="*/ 557439 h 557439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508948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7999"/>
                    <a:gd name="connsiteY0" fmla="*/ 557439 h 702912"/>
                    <a:gd name="connsiteX1" fmla="*/ 50799 w 507999"/>
                    <a:gd name="connsiteY1" fmla="*/ 508948 h 702912"/>
                    <a:gd name="connsiteX2" fmla="*/ 133910 w 507999"/>
                    <a:gd name="connsiteY2" fmla="*/ 157950 h 702912"/>
                    <a:gd name="connsiteX3" fmla="*/ 457200 w 507999"/>
                    <a:gd name="connsiteY3" fmla="*/ 24040 h 702912"/>
                    <a:gd name="connsiteX4" fmla="*/ 457199 w 507999"/>
                    <a:gd name="connsiteY4" fmla="*/ 24039 h 702912"/>
                    <a:gd name="connsiteX5" fmla="*/ 406398 w 507999"/>
                    <a:gd name="connsiteY5" fmla="*/ 24039 h 702912"/>
                    <a:gd name="connsiteX6" fmla="*/ 507999 w 507999"/>
                    <a:gd name="connsiteY6" fmla="*/ 72530 h 702912"/>
                    <a:gd name="connsiteX7" fmla="*/ 457199 w 507999"/>
                    <a:gd name="connsiteY7" fmla="*/ 133045 h 702912"/>
                    <a:gd name="connsiteX8" fmla="*/ 457199 w 507999"/>
                    <a:gd name="connsiteY8" fmla="*/ 133045 h 702912"/>
                    <a:gd name="connsiteX9" fmla="*/ 406399 w 507999"/>
                    <a:gd name="connsiteY9" fmla="*/ 121021 h 702912"/>
                    <a:gd name="connsiteX10" fmla="*/ 253999 w 507999"/>
                    <a:gd name="connsiteY10" fmla="*/ 169512 h 702912"/>
                    <a:gd name="connsiteX11" fmla="*/ 152399 w 507999"/>
                    <a:gd name="connsiteY11" fmla="*/ 557439 h 702912"/>
                    <a:gd name="connsiteX12" fmla="*/ 0 w 507999"/>
                    <a:gd name="connsiteY12" fmla="*/ 702912 h 702912"/>
                    <a:gd name="connsiteX13" fmla="*/ 0 w 507999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8858 w 516858"/>
                    <a:gd name="connsiteY0" fmla="*/ 557439 h 736902"/>
                    <a:gd name="connsiteX1" fmla="*/ 59658 w 516858"/>
                    <a:gd name="connsiteY1" fmla="*/ 508948 h 736902"/>
                    <a:gd name="connsiteX2" fmla="*/ 142769 w 516858"/>
                    <a:gd name="connsiteY2" fmla="*/ 157950 h 736902"/>
                    <a:gd name="connsiteX3" fmla="*/ 466059 w 516858"/>
                    <a:gd name="connsiteY3" fmla="*/ 24040 h 736902"/>
                    <a:gd name="connsiteX4" fmla="*/ 466058 w 516858"/>
                    <a:gd name="connsiteY4" fmla="*/ 24039 h 736902"/>
                    <a:gd name="connsiteX5" fmla="*/ 415257 w 516858"/>
                    <a:gd name="connsiteY5" fmla="*/ 24039 h 736902"/>
                    <a:gd name="connsiteX6" fmla="*/ 516858 w 516858"/>
                    <a:gd name="connsiteY6" fmla="*/ 72530 h 736902"/>
                    <a:gd name="connsiteX7" fmla="*/ 466058 w 516858"/>
                    <a:gd name="connsiteY7" fmla="*/ 133045 h 736902"/>
                    <a:gd name="connsiteX8" fmla="*/ 466058 w 516858"/>
                    <a:gd name="connsiteY8" fmla="*/ 133045 h 736902"/>
                    <a:gd name="connsiteX9" fmla="*/ 415258 w 516858"/>
                    <a:gd name="connsiteY9" fmla="*/ 121021 h 736902"/>
                    <a:gd name="connsiteX10" fmla="*/ 262858 w 516858"/>
                    <a:gd name="connsiteY10" fmla="*/ 169512 h 736902"/>
                    <a:gd name="connsiteX11" fmla="*/ 161258 w 516858"/>
                    <a:gd name="connsiteY11" fmla="*/ 557439 h 736902"/>
                    <a:gd name="connsiteX12" fmla="*/ 8859 w 516858"/>
                    <a:gd name="connsiteY12" fmla="*/ 702912 h 736902"/>
                    <a:gd name="connsiteX13" fmla="*/ 8858 w 516858"/>
                    <a:gd name="connsiteY13" fmla="*/ 557439 h 73690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572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152400 w 508000"/>
                    <a:gd name="connsiteY11" fmla="*/ 557439 h 702912"/>
                    <a:gd name="connsiteX12" fmla="*/ 1 w 508000"/>
                    <a:gd name="connsiteY12" fmla="*/ 702912 h 702912"/>
                    <a:gd name="connsiteX13" fmla="*/ 0 w 508000"/>
                    <a:gd name="connsiteY13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540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57201 w 508000"/>
                    <a:gd name="connsiteY3" fmla="*/ 24040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57439 h 702912"/>
                    <a:gd name="connsiteX1" fmla="*/ 50800 w 508000"/>
                    <a:gd name="connsiteY1" fmla="*/ 508948 h 702912"/>
                    <a:gd name="connsiteX2" fmla="*/ 133911 w 508000"/>
                    <a:gd name="connsiteY2" fmla="*/ 157950 h 702912"/>
                    <a:gd name="connsiteX3" fmla="*/ 406400 w 508000"/>
                    <a:gd name="connsiteY3" fmla="*/ 24039 h 702912"/>
                    <a:gd name="connsiteX4" fmla="*/ 406400 w 508000"/>
                    <a:gd name="connsiteY4" fmla="*/ 24039 h 702912"/>
                    <a:gd name="connsiteX5" fmla="*/ 406399 w 508000"/>
                    <a:gd name="connsiteY5" fmla="*/ 24039 h 702912"/>
                    <a:gd name="connsiteX6" fmla="*/ 508000 w 508000"/>
                    <a:gd name="connsiteY6" fmla="*/ 72530 h 702912"/>
                    <a:gd name="connsiteX7" fmla="*/ 457200 w 508000"/>
                    <a:gd name="connsiteY7" fmla="*/ 133045 h 702912"/>
                    <a:gd name="connsiteX8" fmla="*/ 457200 w 508000"/>
                    <a:gd name="connsiteY8" fmla="*/ 133045 h 702912"/>
                    <a:gd name="connsiteX9" fmla="*/ 406400 w 508000"/>
                    <a:gd name="connsiteY9" fmla="*/ 121021 h 702912"/>
                    <a:gd name="connsiteX10" fmla="*/ 254000 w 508000"/>
                    <a:gd name="connsiteY10" fmla="*/ 169512 h 702912"/>
                    <a:gd name="connsiteX11" fmla="*/ 203200 w 508000"/>
                    <a:gd name="connsiteY11" fmla="*/ 363475 h 702912"/>
                    <a:gd name="connsiteX12" fmla="*/ 152400 w 508000"/>
                    <a:gd name="connsiteY12" fmla="*/ 557439 h 702912"/>
                    <a:gd name="connsiteX13" fmla="*/ 1 w 508000"/>
                    <a:gd name="connsiteY13" fmla="*/ 702912 h 702912"/>
                    <a:gd name="connsiteX14" fmla="*/ 0 w 508000"/>
                    <a:gd name="connsiteY14" fmla="*/ 557439 h 702912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  <a:gd name="connsiteX0" fmla="*/ 0 w 508000"/>
                    <a:gd name="connsiteY0" fmla="*/ 566927 h 712400"/>
                    <a:gd name="connsiteX1" fmla="*/ 50800 w 508000"/>
                    <a:gd name="connsiteY1" fmla="*/ 518436 h 712400"/>
                    <a:gd name="connsiteX2" fmla="*/ 133911 w 508000"/>
                    <a:gd name="connsiteY2" fmla="*/ 167438 h 712400"/>
                    <a:gd name="connsiteX3" fmla="*/ 406400 w 508000"/>
                    <a:gd name="connsiteY3" fmla="*/ 33527 h 712400"/>
                    <a:gd name="connsiteX4" fmla="*/ 406400 w 508000"/>
                    <a:gd name="connsiteY4" fmla="*/ 33527 h 712400"/>
                    <a:gd name="connsiteX5" fmla="*/ 406399 w 508000"/>
                    <a:gd name="connsiteY5" fmla="*/ 33527 h 712400"/>
                    <a:gd name="connsiteX6" fmla="*/ 508000 w 508000"/>
                    <a:gd name="connsiteY6" fmla="*/ 82018 h 712400"/>
                    <a:gd name="connsiteX7" fmla="*/ 457200 w 508000"/>
                    <a:gd name="connsiteY7" fmla="*/ 142533 h 712400"/>
                    <a:gd name="connsiteX8" fmla="*/ 457200 w 508000"/>
                    <a:gd name="connsiteY8" fmla="*/ 142533 h 712400"/>
                    <a:gd name="connsiteX9" fmla="*/ 406400 w 508000"/>
                    <a:gd name="connsiteY9" fmla="*/ 130509 h 712400"/>
                    <a:gd name="connsiteX10" fmla="*/ 254000 w 508000"/>
                    <a:gd name="connsiteY10" fmla="*/ 179000 h 712400"/>
                    <a:gd name="connsiteX11" fmla="*/ 203200 w 508000"/>
                    <a:gd name="connsiteY11" fmla="*/ 372963 h 712400"/>
                    <a:gd name="connsiteX12" fmla="*/ 152400 w 508000"/>
                    <a:gd name="connsiteY12" fmla="*/ 566927 h 712400"/>
                    <a:gd name="connsiteX13" fmla="*/ 1 w 508000"/>
                    <a:gd name="connsiteY13" fmla="*/ 712400 h 712400"/>
                    <a:gd name="connsiteX14" fmla="*/ 0 w 508000"/>
                    <a:gd name="connsiteY14" fmla="*/ 566927 h 71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8000" h="712400">
                      <a:moveTo>
                        <a:pt x="0" y="566927"/>
                      </a:moveTo>
                      <a:lnTo>
                        <a:pt x="50800" y="518436"/>
                      </a:lnTo>
                      <a:cubicBezTo>
                        <a:pt x="138282" y="426446"/>
                        <a:pt x="87766" y="243831"/>
                        <a:pt x="133911" y="167438"/>
                      </a:cubicBezTo>
                      <a:cubicBezTo>
                        <a:pt x="207678" y="0"/>
                        <a:pt x="377356" y="27200"/>
                        <a:pt x="406400" y="33527"/>
                      </a:cubicBezTo>
                      <a:lnTo>
                        <a:pt x="406400" y="33527"/>
                      </a:lnTo>
                      <a:cubicBezTo>
                        <a:pt x="406400" y="33527"/>
                        <a:pt x="380700" y="30865"/>
                        <a:pt x="406399" y="33527"/>
                      </a:cubicBezTo>
                      <a:cubicBezTo>
                        <a:pt x="424489" y="34849"/>
                        <a:pt x="480091" y="43804"/>
                        <a:pt x="508000" y="82018"/>
                      </a:cubicBezTo>
                      <a:cubicBezTo>
                        <a:pt x="505714" y="118966"/>
                        <a:pt x="472335" y="138910"/>
                        <a:pt x="457200" y="142533"/>
                      </a:cubicBezTo>
                      <a:lnTo>
                        <a:pt x="457200" y="142533"/>
                      </a:lnTo>
                      <a:cubicBezTo>
                        <a:pt x="440267" y="138525"/>
                        <a:pt x="444511" y="144261"/>
                        <a:pt x="406400" y="130509"/>
                      </a:cubicBezTo>
                      <a:cubicBezTo>
                        <a:pt x="340356" y="121294"/>
                        <a:pt x="283513" y="139790"/>
                        <a:pt x="254000" y="179000"/>
                      </a:cubicBezTo>
                      <a:cubicBezTo>
                        <a:pt x="212035" y="211327"/>
                        <a:pt x="214058" y="267724"/>
                        <a:pt x="203200" y="372963"/>
                      </a:cubicBezTo>
                      <a:cubicBezTo>
                        <a:pt x="198415" y="457645"/>
                        <a:pt x="185898" y="509124"/>
                        <a:pt x="152400" y="566927"/>
                      </a:cubicBezTo>
                      <a:cubicBezTo>
                        <a:pt x="113090" y="620439"/>
                        <a:pt x="50801" y="663909"/>
                        <a:pt x="1" y="712400"/>
                      </a:cubicBezTo>
                      <a:cubicBezTo>
                        <a:pt x="1" y="663909"/>
                        <a:pt x="0" y="615418"/>
                        <a:pt x="0" y="56692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83F1DC8-A77C-E642-93BE-13B08D049C9A}"/>
                  </a:ext>
                </a:extLst>
              </p:cNvPr>
              <p:cNvSpPr/>
              <p:nvPr/>
            </p:nvSpPr>
            <p:spPr>
              <a:xfrm>
                <a:off x="1283525" y="819150"/>
                <a:ext cx="762000" cy="4476750"/>
              </a:xfrm>
              <a:custGeom>
                <a:avLst/>
                <a:gdLst>
                  <a:gd name="connsiteX0" fmla="*/ 0 w 533400"/>
                  <a:gd name="connsiteY0" fmla="*/ 0 h 4019550"/>
                  <a:gd name="connsiteX1" fmla="*/ 5334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0 w 533400"/>
                  <a:gd name="connsiteY4" fmla="*/ 0 h 4019550"/>
                  <a:gd name="connsiteX0" fmla="*/ 0 w 533400"/>
                  <a:gd name="connsiteY0" fmla="*/ 0 h 4019550"/>
                  <a:gd name="connsiteX1" fmla="*/ 4572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0 w 533400"/>
                  <a:gd name="connsiteY4" fmla="*/ 0 h 4019550"/>
                  <a:gd name="connsiteX0" fmla="*/ 76200 w 533400"/>
                  <a:gd name="connsiteY0" fmla="*/ 0 h 4019550"/>
                  <a:gd name="connsiteX1" fmla="*/ 457200 w 533400"/>
                  <a:gd name="connsiteY1" fmla="*/ 0 h 4019550"/>
                  <a:gd name="connsiteX2" fmla="*/ 533400 w 533400"/>
                  <a:gd name="connsiteY2" fmla="*/ 4019550 h 4019550"/>
                  <a:gd name="connsiteX3" fmla="*/ 0 w 533400"/>
                  <a:gd name="connsiteY3" fmla="*/ 4019550 h 4019550"/>
                  <a:gd name="connsiteX4" fmla="*/ 76200 w 533400"/>
                  <a:gd name="connsiteY4" fmla="*/ 0 h 4019550"/>
                  <a:gd name="connsiteX0" fmla="*/ 76200 w 533400"/>
                  <a:gd name="connsiteY0" fmla="*/ 304800 h 4324350"/>
                  <a:gd name="connsiteX1" fmla="*/ 228600 w 533400"/>
                  <a:gd name="connsiteY1" fmla="*/ 0 h 4324350"/>
                  <a:gd name="connsiteX2" fmla="*/ 457200 w 533400"/>
                  <a:gd name="connsiteY2" fmla="*/ 304800 h 4324350"/>
                  <a:gd name="connsiteX3" fmla="*/ 533400 w 533400"/>
                  <a:gd name="connsiteY3" fmla="*/ 4324350 h 4324350"/>
                  <a:gd name="connsiteX4" fmla="*/ 0 w 533400"/>
                  <a:gd name="connsiteY4" fmla="*/ 4324350 h 4324350"/>
                  <a:gd name="connsiteX5" fmla="*/ 76200 w 533400"/>
                  <a:gd name="connsiteY5" fmla="*/ 304800 h 4324350"/>
                  <a:gd name="connsiteX0" fmla="*/ 76200 w 533400"/>
                  <a:gd name="connsiteY0" fmla="*/ 457200 h 4476750"/>
                  <a:gd name="connsiteX1" fmla="*/ 304800 w 533400"/>
                  <a:gd name="connsiteY1" fmla="*/ 0 h 4476750"/>
                  <a:gd name="connsiteX2" fmla="*/ 457200 w 533400"/>
                  <a:gd name="connsiteY2" fmla="*/ 457200 h 4476750"/>
                  <a:gd name="connsiteX3" fmla="*/ 533400 w 533400"/>
                  <a:gd name="connsiteY3" fmla="*/ 4476750 h 4476750"/>
                  <a:gd name="connsiteX4" fmla="*/ 0 w 533400"/>
                  <a:gd name="connsiteY4" fmla="*/ 4476750 h 4476750"/>
                  <a:gd name="connsiteX5" fmla="*/ 76200 w 533400"/>
                  <a:gd name="connsiteY5" fmla="*/ 457200 h 44767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85800 h 4705350"/>
                  <a:gd name="connsiteX1" fmla="*/ 228600 w 533400"/>
                  <a:gd name="connsiteY1" fmla="*/ 0 h 4705350"/>
                  <a:gd name="connsiteX2" fmla="*/ 457200 w 533400"/>
                  <a:gd name="connsiteY2" fmla="*/ 685800 h 4705350"/>
                  <a:gd name="connsiteX3" fmla="*/ 533400 w 533400"/>
                  <a:gd name="connsiteY3" fmla="*/ 4705350 h 4705350"/>
                  <a:gd name="connsiteX4" fmla="*/ 0 w 533400"/>
                  <a:gd name="connsiteY4" fmla="*/ 4705350 h 4705350"/>
                  <a:gd name="connsiteX5" fmla="*/ 76200 w 533400"/>
                  <a:gd name="connsiteY5" fmla="*/ 685800 h 47053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  <a:gd name="connsiteX0" fmla="*/ 76200 w 533400"/>
                  <a:gd name="connsiteY0" fmla="*/ 609600 h 4629150"/>
                  <a:gd name="connsiteX1" fmla="*/ 228600 w 533400"/>
                  <a:gd name="connsiteY1" fmla="*/ 0 h 4629150"/>
                  <a:gd name="connsiteX2" fmla="*/ 457200 w 533400"/>
                  <a:gd name="connsiteY2" fmla="*/ 609600 h 4629150"/>
                  <a:gd name="connsiteX3" fmla="*/ 533400 w 533400"/>
                  <a:gd name="connsiteY3" fmla="*/ 4629150 h 4629150"/>
                  <a:gd name="connsiteX4" fmla="*/ 0 w 533400"/>
                  <a:gd name="connsiteY4" fmla="*/ 4629150 h 4629150"/>
                  <a:gd name="connsiteX5" fmla="*/ 76200 w 533400"/>
                  <a:gd name="connsiteY5" fmla="*/ 609600 h 462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400" h="4629150">
                    <a:moveTo>
                      <a:pt x="76200" y="609600"/>
                    </a:moveTo>
                    <a:cubicBezTo>
                      <a:pt x="96893" y="352866"/>
                      <a:pt x="153715" y="70594"/>
                      <a:pt x="228600" y="0"/>
                    </a:cubicBezTo>
                    <a:cubicBezTo>
                      <a:pt x="296910" y="27512"/>
                      <a:pt x="455125" y="386295"/>
                      <a:pt x="457200" y="609600"/>
                    </a:cubicBezTo>
                    <a:lnTo>
                      <a:pt x="533400" y="4629150"/>
                    </a:lnTo>
                    <a:lnTo>
                      <a:pt x="0" y="4629150"/>
                    </a:lnTo>
                    <a:lnTo>
                      <a:pt x="76200" y="6096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7434F0E-6226-E347-9E2E-BCE40659AF5A}"/>
                </a:ext>
              </a:extLst>
            </p:cNvPr>
            <p:cNvGrpSpPr/>
            <p:nvPr/>
          </p:nvGrpSpPr>
          <p:grpSpPr>
            <a:xfrm>
              <a:off x="6651865" y="2504495"/>
              <a:ext cx="465236" cy="651562"/>
              <a:chOff x="6651865" y="2504495"/>
              <a:chExt cx="465236" cy="651562"/>
            </a:xfrm>
          </p:grpSpPr>
          <p:sp>
            <p:nvSpPr>
              <p:cNvPr id="15" name="Teardrop 14">
                <a:extLst>
                  <a:ext uri="{FF2B5EF4-FFF2-40B4-BE49-F238E27FC236}">
                    <a16:creationId xmlns:a16="http://schemas.microsoft.com/office/drawing/2014/main" id="{675F17ED-9688-E84B-ABDD-B46F4A0FF944}"/>
                  </a:ext>
                </a:extLst>
              </p:cNvPr>
              <p:cNvSpPr/>
              <p:nvPr/>
            </p:nvSpPr>
            <p:spPr>
              <a:xfrm rot="626717" flipH="1">
                <a:off x="6651865" y="2504495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E3C0283D-9596-FB41-82D8-BE2654B1B0E4}"/>
                  </a:ext>
                </a:extLst>
              </p:cNvPr>
              <p:cNvSpPr/>
              <p:nvPr/>
            </p:nvSpPr>
            <p:spPr>
              <a:xfrm rot="4708438">
                <a:off x="6849207" y="2673261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ardrop 16">
                <a:extLst>
                  <a:ext uri="{FF2B5EF4-FFF2-40B4-BE49-F238E27FC236}">
                    <a16:creationId xmlns:a16="http://schemas.microsoft.com/office/drawing/2014/main" id="{D1B07A6E-70F4-2845-91D0-4863D1EC24DC}"/>
                  </a:ext>
                </a:extLst>
              </p:cNvPr>
              <p:cNvSpPr/>
              <p:nvPr/>
            </p:nvSpPr>
            <p:spPr>
              <a:xfrm rot="6633262">
                <a:off x="6679031" y="2888855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8B2CE5-60E0-5C41-BEB4-454FB5DB101B}"/>
                </a:ext>
              </a:extLst>
            </p:cNvPr>
            <p:cNvGrpSpPr/>
            <p:nvPr/>
          </p:nvGrpSpPr>
          <p:grpSpPr>
            <a:xfrm>
              <a:off x="6094951" y="2878319"/>
              <a:ext cx="527406" cy="524024"/>
              <a:chOff x="6615444" y="2529460"/>
              <a:chExt cx="527406" cy="524024"/>
            </a:xfrm>
          </p:grpSpPr>
          <p:sp>
            <p:nvSpPr>
              <p:cNvPr id="12" name="Teardrop 11">
                <a:extLst>
                  <a:ext uri="{FF2B5EF4-FFF2-40B4-BE49-F238E27FC236}">
                    <a16:creationId xmlns:a16="http://schemas.microsoft.com/office/drawing/2014/main" id="{5025C322-FE50-5441-8D0E-3DC75AA656F1}"/>
                  </a:ext>
                </a:extLst>
              </p:cNvPr>
              <p:cNvSpPr/>
              <p:nvPr/>
            </p:nvSpPr>
            <p:spPr>
              <a:xfrm rot="626717" flipH="1">
                <a:off x="6707786" y="2529460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6F38BEB6-8558-5B49-A1F0-49C5B6659ACF}"/>
                  </a:ext>
                </a:extLst>
              </p:cNvPr>
              <p:cNvSpPr/>
              <p:nvPr/>
            </p:nvSpPr>
            <p:spPr>
              <a:xfrm rot="4708438">
                <a:off x="6874956" y="2667220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ardrop 13">
                <a:extLst>
                  <a:ext uri="{FF2B5EF4-FFF2-40B4-BE49-F238E27FC236}">
                    <a16:creationId xmlns:a16="http://schemas.microsoft.com/office/drawing/2014/main" id="{0C03A5E9-9D94-D348-A2B5-A2A405EB62B9}"/>
                  </a:ext>
                </a:extLst>
              </p:cNvPr>
              <p:cNvSpPr/>
              <p:nvPr/>
            </p:nvSpPr>
            <p:spPr>
              <a:xfrm rot="11735611">
                <a:off x="6615444" y="2775102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4091AA-8624-074A-8D7F-D7AE9F417187}"/>
                </a:ext>
              </a:extLst>
            </p:cNvPr>
            <p:cNvGrpSpPr/>
            <p:nvPr/>
          </p:nvGrpSpPr>
          <p:grpSpPr>
            <a:xfrm rot="8568403">
              <a:off x="6084963" y="2153235"/>
              <a:ext cx="465236" cy="651562"/>
              <a:chOff x="6651865" y="2504495"/>
              <a:chExt cx="465236" cy="651562"/>
            </a:xfrm>
          </p:grpSpPr>
          <p:sp>
            <p:nvSpPr>
              <p:cNvPr id="9" name="Teardrop 8">
                <a:extLst>
                  <a:ext uri="{FF2B5EF4-FFF2-40B4-BE49-F238E27FC236}">
                    <a16:creationId xmlns:a16="http://schemas.microsoft.com/office/drawing/2014/main" id="{0812701D-8229-A14E-A320-325043008F78}"/>
                  </a:ext>
                </a:extLst>
              </p:cNvPr>
              <p:cNvSpPr/>
              <p:nvPr/>
            </p:nvSpPr>
            <p:spPr>
              <a:xfrm rot="626717" flipH="1">
                <a:off x="6651865" y="2504495"/>
                <a:ext cx="218308" cy="257454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ardrop 9">
                <a:extLst>
                  <a:ext uri="{FF2B5EF4-FFF2-40B4-BE49-F238E27FC236}">
                    <a16:creationId xmlns:a16="http://schemas.microsoft.com/office/drawing/2014/main" id="{7CDB8405-18B9-6647-A126-0A2D128818BA}"/>
                  </a:ext>
                </a:extLst>
              </p:cNvPr>
              <p:cNvSpPr/>
              <p:nvPr/>
            </p:nvSpPr>
            <p:spPr>
              <a:xfrm rot="4708438">
                <a:off x="6849207" y="2673261"/>
                <a:ext cx="245635" cy="290153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ardrop 10">
                <a:extLst>
                  <a:ext uri="{FF2B5EF4-FFF2-40B4-BE49-F238E27FC236}">
                    <a16:creationId xmlns:a16="http://schemas.microsoft.com/office/drawing/2014/main" id="{8B6AEC9F-2A6B-6349-B2A4-FF94424218F7}"/>
                  </a:ext>
                </a:extLst>
              </p:cNvPr>
              <p:cNvSpPr/>
              <p:nvPr/>
            </p:nvSpPr>
            <p:spPr>
              <a:xfrm rot="6633262">
                <a:off x="6679031" y="2888855"/>
                <a:ext cx="256022" cy="278382"/>
              </a:xfrm>
              <a:prstGeom prst="teardrop">
                <a:avLst>
                  <a:gd name="adj" fmla="val 93128"/>
                </a:avLst>
              </a:prstGeom>
              <a:solidFill>
                <a:srgbClr val="00B050"/>
              </a:solidFill>
              <a:ln w="31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685FFC-A2B4-CC4E-BD6D-EE100AFC4840}"/>
              </a:ext>
            </a:extLst>
          </p:cNvPr>
          <p:cNvGrpSpPr/>
          <p:nvPr/>
        </p:nvGrpSpPr>
        <p:grpSpPr>
          <a:xfrm>
            <a:off x="6186656" y="1431833"/>
            <a:ext cx="743397" cy="618386"/>
            <a:chOff x="6592898" y="1216133"/>
            <a:chExt cx="1647661" cy="1366989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F86CB2CA-6B45-884C-8779-49648F0C86A7}"/>
                </a:ext>
              </a:extLst>
            </p:cNvPr>
            <p:cNvSpPr/>
            <p:nvPr/>
          </p:nvSpPr>
          <p:spPr>
            <a:xfrm>
              <a:off x="6888337" y="1216133"/>
              <a:ext cx="899287" cy="911232"/>
            </a:xfrm>
            <a:prstGeom prst="teardrop">
              <a:avLst>
                <a:gd name="adj" fmla="val 94947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D6E09665-736C-5945-9834-EEB603D8EC47}"/>
                </a:ext>
              </a:extLst>
            </p:cNvPr>
            <p:cNvSpPr/>
            <p:nvPr/>
          </p:nvSpPr>
          <p:spPr>
            <a:xfrm rot="18471110">
              <a:off x="7201922" y="1431303"/>
              <a:ext cx="972369" cy="1104904"/>
            </a:xfrm>
            <a:prstGeom prst="teardrop">
              <a:avLst>
                <a:gd name="adj" fmla="val 93128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314059EC-9C3E-E143-97CF-88A2D03CF40A}"/>
                </a:ext>
              </a:extLst>
            </p:cNvPr>
            <p:cNvSpPr/>
            <p:nvPr/>
          </p:nvSpPr>
          <p:spPr>
            <a:xfrm rot="18613138">
              <a:off x="6600831" y="1546569"/>
              <a:ext cx="1028620" cy="1044485"/>
            </a:xfrm>
            <a:prstGeom prst="teardrop">
              <a:avLst>
                <a:gd name="adj" fmla="val 97713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7F206C-DD2F-A442-895C-2FBEEF560841}"/>
              </a:ext>
            </a:extLst>
          </p:cNvPr>
          <p:cNvGrpSpPr/>
          <p:nvPr/>
        </p:nvGrpSpPr>
        <p:grpSpPr>
          <a:xfrm>
            <a:off x="6445667" y="1481983"/>
            <a:ext cx="186100" cy="606326"/>
            <a:chOff x="6445667" y="1122059"/>
            <a:chExt cx="186100" cy="606326"/>
          </a:xfrm>
        </p:grpSpPr>
        <p:sp>
          <p:nvSpPr>
            <p:cNvPr id="42" name="Rounded Rectangle 18">
              <a:extLst>
                <a:ext uri="{FF2B5EF4-FFF2-40B4-BE49-F238E27FC236}">
                  <a16:creationId xmlns:a16="http://schemas.microsoft.com/office/drawing/2014/main" id="{64EA8220-066E-E843-8082-BC6E0A4084A2}"/>
                </a:ext>
              </a:extLst>
            </p:cNvPr>
            <p:cNvSpPr/>
            <p:nvPr/>
          </p:nvSpPr>
          <p:spPr>
            <a:xfrm>
              <a:off x="6480938" y="1122059"/>
              <a:ext cx="116715" cy="449773"/>
            </a:xfrm>
            <a:custGeom>
              <a:avLst/>
              <a:gdLst>
                <a:gd name="connsiteX0" fmla="*/ 0 w 334250"/>
                <a:gd name="connsiteY0" fmla="*/ 55709 h 2675160"/>
                <a:gd name="connsiteX1" fmla="*/ 55709 w 334250"/>
                <a:gd name="connsiteY1" fmla="*/ 0 h 2675160"/>
                <a:gd name="connsiteX2" fmla="*/ 278541 w 334250"/>
                <a:gd name="connsiteY2" fmla="*/ 0 h 2675160"/>
                <a:gd name="connsiteX3" fmla="*/ 334250 w 334250"/>
                <a:gd name="connsiteY3" fmla="*/ 55709 h 2675160"/>
                <a:gd name="connsiteX4" fmla="*/ 334250 w 334250"/>
                <a:gd name="connsiteY4" fmla="*/ 2619451 h 2675160"/>
                <a:gd name="connsiteX5" fmla="*/ 278541 w 334250"/>
                <a:gd name="connsiteY5" fmla="*/ 2675160 h 2675160"/>
                <a:gd name="connsiteX6" fmla="*/ 55709 w 334250"/>
                <a:gd name="connsiteY6" fmla="*/ 2675160 h 2675160"/>
                <a:gd name="connsiteX7" fmla="*/ 0 w 334250"/>
                <a:gd name="connsiteY7" fmla="*/ 2619451 h 2675160"/>
                <a:gd name="connsiteX8" fmla="*/ 0 w 334250"/>
                <a:gd name="connsiteY8" fmla="*/ 55709 h 2675160"/>
                <a:gd name="connsiteX0" fmla="*/ 0 w 479906"/>
                <a:gd name="connsiteY0" fmla="*/ 55709 h 2675160"/>
                <a:gd name="connsiteX1" fmla="*/ 55709 w 479906"/>
                <a:gd name="connsiteY1" fmla="*/ 0 h 2675160"/>
                <a:gd name="connsiteX2" fmla="*/ 278541 w 479906"/>
                <a:gd name="connsiteY2" fmla="*/ 0 h 2675160"/>
                <a:gd name="connsiteX3" fmla="*/ 334250 w 479906"/>
                <a:gd name="connsiteY3" fmla="*/ 55709 h 2675160"/>
                <a:gd name="connsiteX4" fmla="*/ 479906 w 479906"/>
                <a:gd name="connsiteY4" fmla="*/ 2619451 h 2675160"/>
                <a:gd name="connsiteX5" fmla="*/ 278541 w 479906"/>
                <a:gd name="connsiteY5" fmla="*/ 2675160 h 2675160"/>
                <a:gd name="connsiteX6" fmla="*/ 55709 w 479906"/>
                <a:gd name="connsiteY6" fmla="*/ 2675160 h 2675160"/>
                <a:gd name="connsiteX7" fmla="*/ 0 w 479906"/>
                <a:gd name="connsiteY7" fmla="*/ 2619451 h 2675160"/>
                <a:gd name="connsiteX8" fmla="*/ 0 w 479906"/>
                <a:gd name="connsiteY8" fmla="*/ 55709 h 2675160"/>
                <a:gd name="connsiteX0" fmla="*/ 129472 w 609378"/>
                <a:gd name="connsiteY0" fmla="*/ 55709 h 2675160"/>
                <a:gd name="connsiteX1" fmla="*/ 185181 w 609378"/>
                <a:gd name="connsiteY1" fmla="*/ 0 h 2675160"/>
                <a:gd name="connsiteX2" fmla="*/ 408013 w 609378"/>
                <a:gd name="connsiteY2" fmla="*/ 0 h 2675160"/>
                <a:gd name="connsiteX3" fmla="*/ 463722 w 609378"/>
                <a:gd name="connsiteY3" fmla="*/ 55709 h 2675160"/>
                <a:gd name="connsiteX4" fmla="*/ 609378 w 609378"/>
                <a:gd name="connsiteY4" fmla="*/ 2619451 h 2675160"/>
                <a:gd name="connsiteX5" fmla="*/ 408013 w 609378"/>
                <a:gd name="connsiteY5" fmla="*/ 2675160 h 2675160"/>
                <a:gd name="connsiteX6" fmla="*/ 185181 w 609378"/>
                <a:gd name="connsiteY6" fmla="*/ 2675160 h 2675160"/>
                <a:gd name="connsiteX7" fmla="*/ 0 w 609378"/>
                <a:gd name="connsiteY7" fmla="*/ 2635635 h 2675160"/>
                <a:gd name="connsiteX8" fmla="*/ 129472 w 609378"/>
                <a:gd name="connsiteY8" fmla="*/ 55709 h 2675160"/>
                <a:gd name="connsiteX0" fmla="*/ 129472 w 614227"/>
                <a:gd name="connsiteY0" fmla="*/ 55709 h 2675160"/>
                <a:gd name="connsiteX1" fmla="*/ 185181 w 614227"/>
                <a:gd name="connsiteY1" fmla="*/ 0 h 2675160"/>
                <a:gd name="connsiteX2" fmla="*/ 408013 w 614227"/>
                <a:gd name="connsiteY2" fmla="*/ 0 h 2675160"/>
                <a:gd name="connsiteX3" fmla="*/ 463722 w 614227"/>
                <a:gd name="connsiteY3" fmla="*/ 55709 h 2675160"/>
                <a:gd name="connsiteX4" fmla="*/ 493614 w 614227"/>
                <a:gd name="connsiteY4" fmla="*/ 2277455 h 2675160"/>
                <a:gd name="connsiteX5" fmla="*/ 609378 w 614227"/>
                <a:gd name="connsiteY5" fmla="*/ 2619451 h 2675160"/>
                <a:gd name="connsiteX6" fmla="*/ 408013 w 614227"/>
                <a:gd name="connsiteY6" fmla="*/ 2675160 h 2675160"/>
                <a:gd name="connsiteX7" fmla="*/ 185181 w 614227"/>
                <a:gd name="connsiteY7" fmla="*/ 2675160 h 2675160"/>
                <a:gd name="connsiteX8" fmla="*/ 0 w 614227"/>
                <a:gd name="connsiteY8" fmla="*/ 2635635 h 2675160"/>
                <a:gd name="connsiteX9" fmla="*/ 129472 w 614227"/>
                <a:gd name="connsiteY9" fmla="*/ 55709 h 2675160"/>
                <a:gd name="connsiteX0" fmla="*/ 129472 w 614227"/>
                <a:gd name="connsiteY0" fmla="*/ 55709 h 2675160"/>
                <a:gd name="connsiteX1" fmla="*/ 185181 w 614227"/>
                <a:gd name="connsiteY1" fmla="*/ 0 h 2675160"/>
                <a:gd name="connsiteX2" fmla="*/ 408013 w 614227"/>
                <a:gd name="connsiteY2" fmla="*/ 0 h 2675160"/>
                <a:gd name="connsiteX3" fmla="*/ 463722 w 614227"/>
                <a:gd name="connsiteY3" fmla="*/ 55709 h 2675160"/>
                <a:gd name="connsiteX4" fmla="*/ 493614 w 614227"/>
                <a:gd name="connsiteY4" fmla="*/ 2277455 h 2675160"/>
                <a:gd name="connsiteX5" fmla="*/ 609378 w 614227"/>
                <a:gd name="connsiteY5" fmla="*/ 2619451 h 2675160"/>
                <a:gd name="connsiteX6" fmla="*/ 408013 w 614227"/>
                <a:gd name="connsiteY6" fmla="*/ 2675160 h 2675160"/>
                <a:gd name="connsiteX7" fmla="*/ 185181 w 614227"/>
                <a:gd name="connsiteY7" fmla="*/ 2675160 h 2675160"/>
                <a:gd name="connsiteX8" fmla="*/ 0 w 614227"/>
                <a:gd name="connsiteY8" fmla="*/ 2635635 h 2675160"/>
                <a:gd name="connsiteX9" fmla="*/ 89012 w 614227"/>
                <a:gd name="connsiteY9" fmla="*/ 2269363 h 2675160"/>
                <a:gd name="connsiteX10" fmla="*/ 129472 w 614227"/>
                <a:gd name="connsiteY10" fmla="*/ 55709 h 2675160"/>
                <a:gd name="connsiteX0" fmla="*/ 130994 w 615749"/>
                <a:gd name="connsiteY0" fmla="*/ 55709 h 2675160"/>
                <a:gd name="connsiteX1" fmla="*/ 186703 w 615749"/>
                <a:gd name="connsiteY1" fmla="*/ 0 h 2675160"/>
                <a:gd name="connsiteX2" fmla="*/ 409535 w 615749"/>
                <a:gd name="connsiteY2" fmla="*/ 0 h 2675160"/>
                <a:gd name="connsiteX3" fmla="*/ 465244 w 615749"/>
                <a:gd name="connsiteY3" fmla="*/ 55709 h 2675160"/>
                <a:gd name="connsiteX4" fmla="*/ 495136 w 615749"/>
                <a:gd name="connsiteY4" fmla="*/ 2277455 h 2675160"/>
                <a:gd name="connsiteX5" fmla="*/ 610900 w 615749"/>
                <a:gd name="connsiteY5" fmla="*/ 2619451 h 2675160"/>
                <a:gd name="connsiteX6" fmla="*/ 409535 w 615749"/>
                <a:gd name="connsiteY6" fmla="*/ 2675160 h 2675160"/>
                <a:gd name="connsiteX7" fmla="*/ 186703 w 615749"/>
                <a:gd name="connsiteY7" fmla="*/ 2675160 h 2675160"/>
                <a:gd name="connsiteX8" fmla="*/ 1522 w 615749"/>
                <a:gd name="connsiteY8" fmla="*/ 2635635 h 2675160"/>
                <a:gd name="connsiteX9" fmla="*/ 90534 w 615749"/>
                <a:gd name="connsiteY9" fmla="*/ 2269363 h 2675160"/>
                <a:gd name="connsiteX10" fmla="*/ 130994 w 615749"/>
                <a:gd name="connsiteY10" fmla="*/ 55709 h 2675160"/>
                <a:gd name="connsiteX0" fmla="*/ 130994 w 618522"/>
                <a:gd name="connsiteY0" fmla="*/ 55709 h 2675160"/>
                <a:gd name="connsiteX1" fmla="*/ 186703 w 618522"/>
                <a:gd name="connsiteY1" fmla="*/ 0 h 2675160"/>
                <a:gd name="connsiteX2" fmla="*/ 409535 w 618522"/>
                <a:gd name="connsiteY2" fmla="*/ 0 h 2675160"/>
                <a:gd name="connsiteX3" fmla="*/ 465244 w 618522"/>
                <a:gd name="connsiteY3" fmla="*/ 55709 h 2675160"/>
                <a:gd name="connsiteX4" fmla="*/ 495136 w 618522"/>
                <a:gd name="connsiteY4" fmla="*/ 2277455 h 2675160"/>
                <a:gd name="connsiteX5" fmla="*/ 610900 w 618522"/>
                <a:gd name="connsiteY5" fmla="*/ 2619451 h 2675160"/>
                <a:gd name="connsiteX6" fmla="*/ 409535 w 618522"/>
                <a:gd name="connsiteY6" fmla="*/ 2675160 h 2675160"/>
                <a:gd name="connsiteX7" fmla="*/ 186703 w 618522"/>
                <a:gd name="connsiteY7" fmla="*/ 2675160 h 2675160"/>
                <a:gd name="connsiteX8" fmla="*/ 1522 w 618522"/>
                <a:gd name="connsiteY8" fmla="*/ 2635635 h 2675160"/>
                <a:gd name="connsiteX9" fmla="*/ 90534 w 618522"/>
                <a:gd name="connsiteY9" fmla="*/ 2269363 h 2675160"/>
                <a:gd name="connsiteX10" fmla="*/ 130994 w 618522"/>
                <a:gd name="connsiteY10" fmla="*/ 55709 h 2675160"/>
                <a:gd name="connsiteX0" fmla="*/ 194209 w 681737"/>
                <a:gd name="connsiteY0" fmla="*/ 55709 h 2675160"/>
                <a:gd name="connsiteX1" fmla="*/ 249918 w 681737"/>
                <a:gd name="connsiteY1" fmla="*/ 0 h 2675160"/>
                <a:gd name="connsiteX2" fmla="*/ 472750 w 681737"/>
                <a:gd name="connsiteY2" fmla="*/ 0 h 2675160"/>
                <a:gd name="connsiteX3" fmla="*/ 528459 w 681737"/>
                <a:gd name="connsiteY3" fmla="*/ 55709 h 2675160"/>
                <a:gd name="connsiteX4" fmla="*/ 558351 w 681737"/>
                <a:gd name="connsiteY4" fmla="*/ 2277455 h 2675160"/>
                <a:gd name="connsiteX5" fmla="*/ 674115 w 681737"/>
                <a:gd name="connsiteY5" fmla="*/ 2619451 h 2675160"/>
                <a:gd name="connsiteX6" fmla="*/ 472750 w 681737"/>
                <a:gd name="connsiteY6" fmla="*/ 2675160 h 2675160"/>
                <a:gd name="connsiteX7" fmla="*/ 249918 w 681737"/>
                <a:gd name="connsiteY7" fmla="*/ 2675160 h 2675160"/>
                <a:gd name="connsiteX8" fmla="*/ 0 w 681737"/>
                <a:gd name="connsiteY8" fmla="*/ 2627543 h 2675160"/>
                <a:gd name="connsiteX9" fmla="*/ 153749 w 681737"/>
                <a:gd name="connsiteY9" fmla="*/ 2269363 h 2675160"/>
                <a:gd name="connsiteX10" fmla="*/ 194209 w 681737"/>
                <a:gd name="connsiteY10" fmla="*/ 55709 h 2675160"/>
                <a:gd name="connsiteX0" fmla="*/ 194209 w 719931"/>
                <a:gd name="connsiteY0" fmla="*/ 55709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528459 w 719931"/>
                <a:gd name="connsiteY3" fmla="*/ 55709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194209 w 719931"/>
                <a:gd name="connsiteY10" fmla="*/ 55709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528459 w 719931"/>
                <a:gd name="connsiteY3" fmla="*/ 55709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97105 w 719931"/>
                <a:gd name="connsiteY10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58351 w 719931"/>
                <a:gd name="connsiteY4" fmla="*/ 2277455 h 2675160"/>
                <a:gd name="connsiteX5" fmla="*/ 714575 w 719931"/>
                <a:gd name="connsiteY5" fmla="*/ 2627543 h 2675160"/>
                <a:gd name="connsiteX6" fmla="*/ 472750 w 719931"/>
                <a:gd name="connsiteY6" fmla="*/ 2675160 h 2675160"/>
                <a:gd name="connsiteX7" fmla="*/ 249918 w 719931"/>
                <a:gd name="connsiteY7" fmla="*/ 2675160 h 2675160"/>
                <a:gd name="connsiteX8" fmla="*/ 0 w 719931"/>
                <a:gd name="connsiteY8" fmla="*/ 2627543 h 2675160"/>
                <a:gd name="connsiteX9" fmla="*/ 153749 w 719931"/>
                <a:gd name="connsiteY9" fmla="*/ 2269363 h 2675160"/>
                <a:gd name="connsiteX10" fmla="*/ 97105 w 719931"/>
                <a:gd name="connsiteY10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09799 w 719931"/>
                <a:gd name="connsiteY4" fmla="*/ 197802 h 2675160"/>
                <a:gd name="connsiteX5" fmla="*/ 558351 w 719931"/>
                <a:gd name="connsiteY5" fmla="*/ 2277455 h 2675160"/>
                <a:gd name="connsiteX6" fmla="*/ 714575 w 719931"/>
                <a:gd name="connsiteY6" fmla="*/ 2627543 h 2675160"/>
                <a:gd name="connsiteX7" fmla="*/ 472750 w 719931"/>
                <a:gd name="connsiteY7" fmla="*/ 2675160 h 2675160"/>
                <a:gd name="connsiteX8" fmla="*/ 249918 w 719931"/>
                <a:gd name="connsiteY8" fmla="*/ 2675160 h 2675160"/>
                <a:gd name="connsiteX9" fmla="*/ 0 w 719931"/>
                <a:gd name="connsiteY9" fmla="*/ 2627543 h 2675160"/>
                <a:gd name="connsiteX10" fmla="*/ 153749 w 719931"/>
                <a:gd name="connsiteY10" fmla="*/ 2269363 h 2675160"/>
                <a:gd name="connsiteX11" fmla="*/ 97105 w 719931"/>
                <a:gd name="connsiteY11" fmla="*/ 79985 h 2675160"/>
                <a:gd name="connsiteX0" fmla="*/ 97105 w 719931"/>
                <a:gd name="connsiteY0" fmla="*/ 79985 h 2675160"/>
                <a:gd name="connsiteX1" fmla="*/ 249918 w 719931"/>
                <a:gd name="connsiteY1" fmla="*/ 0 h 2675160"/>
                <a:gd name="connsiteX2" fmla="*/ 472750 w 719931"/>
                <a:gd name="connsiteY2" fmla="*/ 0 h 2675160"/>
                <a:gd name="connsiteX3" fmla="*/ 609379 w 719931"/>
                <a:gd name="connsiteY3" fmla="*/ 63801 h 2675160"/>
                <a:gd name="connsiteX4" fmla="*/ 509799 w 719931"/>
                <a:gd name="connsiteY4" fmla="*/ 197802 h 2675160"/>
                <a:gd name="connsiteX5" fmla="*/ 558351 w 719931"/>
                <a:gd name="connsiteY5" fmla="*/ 2277455 h 2675160"/>
                <a:gd name="connsiteX6" fmla="*/ 714575 w 719931"/>
                <a:gd name="connsiteY6" fmla="*/ 2627543 h 2675160"/>
                <a:gd name="connsiteX7" fmla="*/ 472750 w 719931"/>
                <a:gd name="connsiteY7" fmla="*/ 2675160 h 2675160"/>
                <a:gd name="connsiteX8" fmla="*/ 249918 w 719931"/>
                <a:gd name="connsiteY8" fmla="*/ 2675160 h 2675160"/>
                <a:gd name="connsiteX9" fmla="*/ 0 w 719931"/>
                <a:gd name="connsiteY9" fmla="*/ 2627543 h 2675160"/>
                <a:gd name="connsiteX10" fmla="*/ 153749 w 719931"/>
                <a:gd name="connsiteY10" fmla="*/ 2269363 h 2675160"/>
                <a:gd name="connsiteX11" fmla="*/ 186117 w 719931"/>
                <a:gd name="connsiteY11" fmla="*/ 222078 h 2675160"/>
                <a:gd name="connsiteX12" fmla="*/ 97105 w 719931"/>
                <a:gd name="connsiteY12" fmla="*/ 79985 h 2675160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72750 w 719931"/>
                <a:gd name="connsiteY2" fmla="*/ 64737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9379 w 719931"/>
                <a:gd name="connsiteY3" fmla="*/ 128538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03699 w 719931"/>
                <a:gd name="connsiteY3" fmla="*/ 71743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83213 w 719931"/>
                <a:gd name="connsiteY3" fmla="*/ 196692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4722 h 2739897"/>
                <a:gd name="connsiteX1" fmla="*/ 249918 w 719931"/>
                <a:gd name="connsiteY1" fmla="*/ 0 h 2739897"/>
                <a:gd name="connsiteX2" fmla="*/ 480842 w 719931"/>
                <a:gd name="connsiteY2" fmla="*/ 24276 h 2739897"/>
                <a:gd name="connsiteX3" fmla="*/ 683213 w 719931"/>
                <a:gd name="connsiteY3" fmla="*/ 196692 h 2739897"/>
                <a:gd name="connsiteX4" fmla="*/ 509799 w 719931"/>
                <a:gd name="connsiteY4" fmla="*/ 262539 h 2739897"/>
                <a:gd name="connsiteX5" fmla="*/ 558351 w 719931"/>
                <a:gd name="connsiteY5" fmla="*/ 2342192 h 2739897"/>
                <a:gd name="connsiteX6" fmla="*/ 714575 w 719931"/>
                <a:gd name="connsiteY6" fmla="*/ 2692280 h 2739897"/>
                <a:gd name="connsiteX7" fmla="*/ 472750 w 719931"/>
                <a:gd name="connsiteY7" fmla="*/ 2739897 h 2739897"/>
                <a:gd name="connsiteX8" fmla="*/ 249918 w 719931"/>
                <a:gd name="connsiteY8" fmla="*/ 2739897 h 2739897"/>
                <a:gd name="connsiteX9" fmla="*/ 0 w 719931"/>
                <a:gd name="connsiteY9" fmla="*/ 2692280 h 2739897"/>
                <a:gd name="connsiteX10" fmla="*/ 153749 w 719931"/>
                <a:gd name="connsiteY10" fmla="*/ 2334100 h 2739897"/>
                <a:gd name="connsiteX11" fmla="*/ 186117 w 719931"/>
                <a:gd name="connsiteY11" fmla="*/ 286815 h 2739897"/>
                <a:gd name="connsiteX12" fmla="*/ 97105 w 719931"/>
                <a:gd name="connsiteY12" fmla="*/ 144722 h 2739897"/>
                <a:gd name="connsiteX0" fmla="*/ 97105 w 719931"/>
                <a:gd name="connsiteY0" fmla="*/ 145190 h 2740365"/>
                <a:gd name="connsiteX1" fmla="*/ 249918 w 719931"/>
                <a:gd name="connsiteY1" fmla="*/ 468 h 2740365"/>
                <a:gd name="connsiteX2" fmla="*/ 480842 w 719931"/>
                <a:gd name="connsiteY2" fmla="*/ 24744 h 2740365"/>
                <a:gd name="connsiteX3" fmla="*/ 632098 w 719931"/>
                <a:gd name="connsiteY3" fmla="*/ 134686 h 2740365"/>
                <a:gd name="connsiteX4" fmla="*/ 509799 w 719931"/>
                <a:gd name="connsiteY4" fmla="*/ 263007 h 2740365"/>
                <a:gd name="connsiteX5" fmla="*/ 558351 w 719931"/>
                <a:gd name="connsiteY5" fmla="*/ 2342660 h 2740365"/>
                <a:gd name="connsiteX6" fmla="*/ 714575 w 719931"/>
                <a:gd name="connsiteY6" fmla="*/ 2692748 h 2740365"/>
                <a:gd name="connsiteX7" fmla="*/ 472750 w 719931"/>
                <a:gd name="connsiteY7" fmla="*/ 2740365 h 2740365"/>
                <a:gd name="connsiteX8" fmla="*/ 249918 w 719931"/>
                <a:gd name="connsiteY8" fmla="*/ 2740365 h 2740365"/>
                <a:gd name="connsiteX9" fmla="*/ 0 w 719931"/>
                <a:gd name="connsiteY9" fmla="*/ 2692748 h 2740365"/>
                <a:gd name="connsiteX10" fmla="*/ 153749 w 719931"/>
                <a:gd name="connsiteY10" fmla="*/ 2334568 h 2740365"/>
                <a:gd name="connsiteX11" fmla="*/ 186117 w 719931"/>
                <a:gd name="connsiteY11" fmla="*/ 287283 h 2740365"/>
                <a:gd name="connsiteX12" fmla="*/ 97105 w 719931"/>
                <a:gd name="connsiteY12" fmla="*/ 145190 h 2740365"/>
                <a:gd name="connsiteX0" fmla="*/ 97105 w 719931"/>
                <a:gd name="connsiteY0" fmla="*/ 145190 h 2740365"/>
                <a:gd name="connsiteX1" fmla="*/ 249918 w 719931"/>
                <a:gd name="connsiteY1" fmla="*/ 468 h 2740365"/>
                <a:gd name="connsiteX2" fmla="*/ 480842 w 719931"/>
                <a:gd name="connsiteY2" fmla="*/ 24744 h 2740365"/>
                <a:gd name="connsiteX3" fmla="*/ 632098 w 719931"/>
                <a:gd name="connsiteY3" fmla="*/ 134686 h 2740365"/>
                <a:gd name="connsiteX4" fmla="*/ 509799 w 719931"/>
                <a:gd name="connsiteY4" fmla="*/ 263007 h 2740365"/>
                <a:gd name="connsiteX5" fmla="*/ 558351 w 719931"/>
                <a:gd name="connsiteY5" fmla="*/ 2342660 h 2740365"/>
                <a:gd name="connsiteX6" fmla="*/ 714575 w 719931"/>
                <a:gd name="connsiteY6" fmla="*/ 2692748 h 2740365"/>
                <a:gd name="connsiteX7" fmla="*/ 472750 w 719931"/>
                <a:gd name="connsiteY7" fmla="*/ 2740365 h 2740365"/>
                <a:gd name="connsiteX8" fmla="*/ 249918 w 719931"/>
                <a:gd name="connsiteY8" fmla="*/ 2740365 h 2740365"/>
                <a:gd name="connsiteX9" fmla="*/ 0 w 719931"/>
                <a:gd name="connsiteY9" fmla="*/ 2692748 h 2740365"/>
                <a:gd name="connsiteX10" fmla="*/ 153749 w 719931"/>
                <a:gd name="connsiteY10" fmla="*/ 2334568 h 2740365"/>
                <a:gd name="connsiteX11" fmla="*/ 186117 w 719931"/>
                <a:gd name="connsiteY11" fmla="*/ 287283 h 2740365"/>
                <a:gd name="connsiteX12" fmla="*/ 97105 w 719931"/>
                <a:gd name="connsiteY12" fmla="*/ 145190 h 2740365"/>
                <a:gd name="connsiteX0" fmla="*/ 97105 w 719931"/>
                <a:gd name="connsiteY0" fmla="*/ 162707 h 2757882"/>
                <a:gd name="connsiteX1" fmla="*/ 249918 w 719931"/>
                <a:gd name="connsiteY1" fmla="*/ 17985 h 2757882"/>
                <a:gd name="connsiteX2" fmla="*/ 480842 w 719931"/>
                <a:gd name="connsiteY2" fmla="*/ 42261 h 2757882"/>
                <a:gd name="connsiteX3" fmla="*/ 632098 w 719931"/>
                <a:gd name="connsiteY3" fmla="*/ 152203 h 2757882"/>
                <a:gd name="connsiteX4" fmla="*/ 509799 w 719931"/>
                <a:gd name="connsiteY4" fmla="*/ 280524 h 2757882"/>
                <a:gd name="connsiteX5" fmla="*/ 558351 w 719931"/>
                <a:gd name="connsiteY5" fmla="*/ 2360177 h 2757882"/>
                <a:gd name="connsiteX6" fmla="*/ 714575 w 719931"/>
                <a:gd name="connsiteY6" fmla="*/ 2710265 h 2757882"/>
                <a:gd name="connsiteX7" fmla="*/ 472750 w 719931"/>
                <a:gd name="connsiteY7" fmla="*/ 2757882 h 2757882"/>
                <a:gd name="connsiteX8" fmla="*/ 249918 w 719931"/>
                <a:gd name="connsiteY8" fmla="*/ 2757882 h 2757882"/>
                <a:gd name="connsiteX9" fmla="*/ 0 w 719931"/>
                <a:gd name="connsiteY9" fmla="*/ 2710265 h 2757882"/>
                <a:gd name="connsiteX10" fmla="*/ 153749 w 719931"/>
                <a:gd name="connsiteY10" fmla="*/ 2352085 h 2757882"/>
                <a:gd name="connsiteX11" fmla="*/ 186117 w 719931"/>
                <a:gd name="connsiteY11" fmla="*/ 304800 h 2757882"/>
                <a:gd name="connsiteX12" fmla="*/ 97105 w 719931"/>
                <a:gd name="connsiteY12" fmla="*/ 162707 h 2757882"/>
                <a:gd name="connsiteX0" fmla="*/ 97105 w 719931"/>
                <a:gd name="connsiteY0" fmla="*/ 147298 h 2742473"/>
                <a:gd name="connsiteX1" fmla="*/ 249918 w 719931"/>
                <a:gd name="connsiteY1" fmla="*/ 2576 h 2742473"/>
                <a:gd name="connsiteX2" fmla="*/ 480842 w 719931"/>
                <a:gd name="connsiteY2" fmla="*/ 26852 h 2742473"/>
                <a:gd name="connsiteX3" fmla="*/ 632098 w 719931"/>
                <a:gd name="connsiteY3" fmla="*/ 136794 h 2742473"/>
                <a:gd name="connsiteX4" fmla="*/ 509799 w 719931"/>
                <a:gd name="connsiteY4" fmla="*/ 265115 h 2742473"/>
                <a:gd name="connsiteX5" fmla="*/ 558351 w 719931"/>
                <a:gd name="connsiteY5" fmla="*/ 2344768 h 2742473"/>
                <a:gd name="connsiteX6" fmla="*/ 714575 w 719931"/>
                <a:gd name="connsiteY6" fmla="*/ 2694856 h 2742473"/>
                <a:gd name="connsiteX7" fmla="*/ 472750 w 719931"/>
                <a:gd name="connsiteY7" fmla="*/ 2742473 h 2742473"/>
                <a:gd name="connsiteX8" fmla="*/ 249918 w 719931"/>
                <a:gd name="connsiteY8" fmla="*/ 2742473 h 2742473"/>
                <a:gd name="connsiteX9" fmla="*/ 0 w 719931"/>
                <a:gd name="connsiteY9" fmla="*/ 2694856 h 2742473"/>
                <a:gd name="connsiteX10" fmla="*/ 153749 w 719931"/>
                <a:gd name="connsiteY10" fmla="*/ 2336676 h 2742473"/>
                <a:gd name="connsiteX11" fmla="*/ 186117 w 719931"/>
                <a:gd name="connsiteY11" fmla="*/ 289391 h 2742473"/>
                <a:gd name="connsiteX12" fmla="*/ 97105 w 719931"/>
                <a:gd name="connsiteY12" fmla="*/ 147298 h 2742473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09799 w 719931"/>
                <a:gd name="connsiteY4" fmla="*/ 296127 h 2773485"/>
                <a:gd name="connsiteX5" fmla="*/ 558351 w 719931"/>
                <a:gd name="connsiteY5" fmla="*/ 2375780 h 2773485"/>
                <a:gd name="connsiteX6" fmla="*/ 714575 w 719931"/>
                <a:gd name="connsiteY6" fmla="*/ 2725868 h 2773485"/>
                <a:gd name="connsiteX7" fmla="*/ 472750 w 719931"/>
                <a:gd name="connsiteY7" fmla="*/ 2773485 h 2773485"/>
                <a:gd name="connsiteX8" fmla="*/ 249918 w 719931"/>
                <a:gd name="connsiteY8" fmla="*/ 2773485 h 2773485"/>
                <a:gd name="connsiteX9" fmla="*/ 0 w 719931"/>
                <a:gd name="connsiteY9" fmla="*/ 2725868 h 2773485"/>
                <a:gd name="connsiteX10" fmla="*/ 153749 w 719931"/>
                <a:gd name="connsiteY10" fmla="*/ 2367688 h 2773485"/>
                <a:gd name="connsiteX11" fmla="*/ 186117 w 719931"/>
                <a:gd name="connsiteY11" fmla="*/ 320403 h 2773485"/>
                <a:gd name="connsiteX12" fmla="*/ 97105 w 719931"/>
                <a:gd name="connsiteY12" fmla="*/ 178310 h 2773485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29802 w 719931"/>
                <a:gd name="connsiteY4" fmla="*/ 198923 h 2773485"/>
                <a:gd name="connsiteX5" fmla="*/ 509799 w 719931"/>
                <a:gd name="connsiteY5" fmla="*/ 296127 h 2773485"/>
                <a:gd name="connsiteX6" fmla="*/ 558351 w 719931"/>
                <a:gd name="connsiteY6" fmla="*/ 2375780 h 2773485"/>
                <a:gd name="connsiteX7" fmla="*/ 714575 w 719931"/>
                <a:gd name="connsiteY7" fmla="*/ 2725868 h 2773485"/>
                <a:gd name="connsiteX8" fmla="*/ 472750 w 719931"/>
                <a:gd name="connsiteY8" fmla="*/ 2773485 h 2773485"/>
                <a:gd name="connsiteX9" fmla="*/ 249918 w 719931"/>
                <a:gd name="connsiteY9" fmla="*/ 2773485 h 2773485"/>
                <a:gd name="connsiteX10" fmla="*/ 0 w 719931"/>
                <a:gd name="connsiteY10" fmla="*/ 2725868 h 2773485"/>
                <a:gd name="connsiteX11" fmla="*/ 153749 w 719931"/>
                <a:gd name="connsiteY11" fmla="*/ 2367688 h 2773485"/>
                <a:gd name="connsiteX12" fmla="*/ 186117 w 719931"/>
                <a:gd name="connsiteY12" fmla="*/ 320403 h 2773485"/>
                <a:gd name="connsiteX13" fmla="*/ 97105 w 719931"/>
                <a:gd name="connsiteY13" fmla="*/ 178310 h 2773485"/>
                <a:gd name="connsiteX0" fmla="*/ 97105 w 719931"/>
                <a:gd name="connsiteY0" fmla="*/ 178310 h 2773485"/>
                <a:gd name="connsiteX1" fmla="*/ 249918 w 719931"/>
                <a:gd name="connsiteY1" fmla="*/ 33588 h 2773485"/>
                <a:gd name="connsiteX2" fmla="*/ 503560 w 719931"/>
                <a:gd name="connsiteY2" fmla="*/ 6749 h 2773485"/>
                <a:gd name="connsiteX3" fmla="*/ 632098 w 719931"/>
                <a:gd name="connsiteY3" fmla="*/ 167806 h 2773485"/>
                <a:gd name="connsiteX4" fmla="*/ 529802 w 719931"/>
                <a:gd name="connsiteY4" fmla="*/ 198923 h 2773485"/>
                <a:gd name="connsiteX5" fmla="*/ 509799 w 719931"/>
                <a:gd name="connsiteY5" fmla="*/ 296127 h 2773485"/>
                <a:gd name="connsiteX6" fmla="*/ 558351 w 719931"/>
                <a:gd name="connsiteY6" fmla="*/ 2375780 h 2773485"/>
                <a:gd name="connsiteX7" fmla="*/ 714575 w 719931"/>
                <a:gd name="connsiteY7" fmla="*/ 2725868 h 2773485"/>
                <a:gd name="connsiteX8" fmla="*/ 472750 w 719931"/>
                <a:gd name="connsiteY8" fmla="*/ 2773485 h 2773485"/>
                <a:gd name="connsiteX9" fmla="*/ 249918 w 719931"/>
                <a:gd name="connsiteY9" fmla="*/ 2773485 h 2773485"/>
                <a:gd name="connsiteX10" fmla="*/ 0 w 719931"/>
                <a:gd name="connsiteY10" fmla="*/ 2725868 h 2773485"/>
                <a:gd name="connsiteX11" fmla="*/ 153749 w 719931"/>
                <a:gd name="connsiteY11" fmla="*/ 2367688 h 2773485"/>
                <a:gd name="connsiteX12" fmla="*/ 186117 w 719931"/>
                <a:gd name="connsiteY12" fmla="*/ 320403 h 2773485"/>
                <a:gd name="connsiteX13" fmla="*/ 97105 w 719931"/>
                <a:gd name="connsiteY13" fmla="*/ 178310 h 2773485"/>
                <a:gd name="connsiteX0" fmla="*/ 97105 w 719931"/>
                <a:gd name="connsiteY0" fmla="*/ 175871 h 2771046"/>
                <a:gd name="connsiteX1" fmla="*/ 249918 w 719931"/>
                <a:gd name="connsiteY1" fmla="*/ 31149 h 2771046"/>
                <a:gd name="connsiteX2" fmla="*/ 503560 w 719931"/>
                <a:gd name="connsiteY2" fmla="*/ 4310 h 2771046"/>
                <a:gd name="connsiteX3" fmla="*/ 632098 w 719931"/>
                <a:gd name="connsiteY3" fmla="*/ 165367 h 2771046"/>
                <a:gd name="connsiteX4" fmla="*/ 529802 w 719931"/>
                <a:gd name="connsiteY4" fmla="*/ 196484 h 2771046"/>
                <a:gd name="connsiteX5" fmla="*/ 509799 w 719931"/>
                <a:gd name="connsiteY5" fmla="*/ 293688 h 2771046"/>
                <a:gd name="connsiteX6" fmla="*/ 558351 w 719931"/>
                <a:gd name="connsiteY6" fmla="*/ 2373341 h 2771046"/>
                <a:gd name="connsiteX7" fmla="*/ 714575 w 719931"/>
                <a:gd name="connsiteY7" fmla="*/ 2723429 h 2771046"/>
                <a:gd name="connsiteX8" fmla="*/ 472750 w 719931"/>
                <a:gd name="connsiteY8" fmla="*/ 2771046 h 2771046"/>
                <a:gd name="connsiteX9" fmla="*/ 249918 w 719931"/>
                <a:gd name="connsiteY9" fmla="*/ 2771046 h 2771046"/>
                <a:gd name="connsiteX10" fmla="*/ 0 w 719931"/>
                <a:gd name="connsiteY10" fmla="*/ 2723429 h 2771046"/>
                <a:gd name="connsiteX11" fmla="*/ 153749 w 719931"/>
                <a:gd name="connsiteY11" fmla="*/ 2365249 h 2771046"/>
                <a:gd name="connsiteX12" fmla="*/ 186117 w 719931"/>
                <a:gd name="connsiteY12" fmla="*/ 317964 h 2771046"/>
                <a:gd name="connsiteX13" fmla="*/ 97105 w 719931"/>
                <a:gd name="connsiteY13" fmla="*/ 175871 h 2771046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97105 w 719931"/>
                <a:gd name="connsiteY0" fmla="*/ 182433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97105 w 719931"/>
                <a:gd name="connsiteY13" fmla="*/ 182433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300250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29802 w 719931"/>
                <a:gd name="connsiteY4" fmla="*/ 203046 h 2777608"/>
                <a:gd name="connsiteX5" fmla="*/ 509799 w 719931"/>
                <a:gd name="connsiteY5" fmla="*/ 402481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93792 h 2777608"/>
                <a:gd name="connsiteX1" fmla="*/ 249918 w 719931"/>
                <a:gd name="connsiteY1" fmla="*/ 37711 h 2777608"/>
                <a:gd name="connsiteX2" fmla="*/ 503560 w 719931"/>
                <a:gd name="connsiteY2" fmla="*/ 10872 h 2777608"/>
                <a:gd name="connsiteX3" fmla="*/ 643457 w 719931"/>
                <a:gd name="connsiteY3" fmla="*/ 149211 h 2777608"/>
                <a:gd name="connsiteX4" fmla="*/ 507084 w 719931"/>
                <a:gd name="connsiteY4" fmla="*/ 248482 h 2777608"/>
                <a:gd name="connsiteX5" fmla="*/ 509799 w 719931"/>
                <a:gd name="connsiteY5" fmla="*/ 402481 h 2777608"/>
                <a:gd name="connsiteX6" fmla="*/ 558351 w 719931"/>
                <a:gd name="connsiteY6" fmla="*/ 2379903 h 2777608"/>
                <a:gd name="connsiteX7" fmla="*/ 714575 w 719931"/>
                <a:gd name="connsiteY7" fmla="*/ 2729991 h 2777608"/>
                <a:gd name="connsiteX8" fmla="*/ 472750 w 719931"/>
                <a:gd name="connsiteY8" fmla="*/ 2777608 h 2777608"/>
                <a:gd name="connsiteX9" fmla="*/ 249918 w 719931"/>
                <a:gd name="connsiteY9" fmla="*/ 2777608 h 2777608"/>
                <a:gd name="connsiteX10" fmla="*/ 0 w 719931"/>
                <a:gd name="connsiteY10" fmla="*/ 2729991 h 2777608"/>
                <a:gd name="connsiteX11" fmla="*/ 153749 w 719931"/>
                <a:gd name="connsiteY11" fmla="*/ 2371811 h 2777608"/>
                <a:gd name="connsiteX12" fmla="*/ 186117 w 719931"/>
                <a:gd name="connsiteY12" fmla="*/ 324526 h 2777608"/>
                <a:gd name="connsiteX13" fmla="*/ 51669 w 719931"/>
                <a:gd name="connsiteY13" fmla="*/ 193792 h 2777608"/>
                <a:gd name="connsiteX0" fmla="*/ 51669 w 719931"/>
                <a:gd name="connsiteY0" fmla="*/ 183687 h 2767503"/>
                <a:gd name="connsiteX1" fmla="*/ 249918 w 719931"/>
                <a:gd name="connsiteY1" fmla="*/ 27606 h 2767503"/>
                <a:gd name="connsiteX2" fmla="*/ 503560 w 719931"/>
                <a:gd name="connsiteY2" fmla="*/ 767 h 2767503"/>
                <a:gd name="connsiteX3" fmla="*/ 677534 w 719931"/>
                <a:gd name="connsiteY3" fmla="*/ 184542 h 2767503"/>
                <a:gd name="connsiteX4" fmla="*/ 507084 w 719931"/>
                <a:gd name="connsiteY4" fmla="*/ 238377 h 2767503"/>
                <a:gd name="connsiteX5" fmla="*/ 509799 w 719931"/>
                <a:gd name="connsiteY5" fmla="*/ 392376 h 2767503"/>
                <a:gd name="connsiteX6" fmla="*/ 558351 w 719931"/>
                <a:gd name="connsiteY6" fmla="*/ 2369798 h 2767503"/>
                <a:gd name="connsiteX7" fmla="*/ 714575 w 719931"/>
                <a:gd name="connsiteY7" fmla="*/ 2719886 h 2767503"/>
                <a:gd name="connsiteX8" fmla="*/ 472750 w 719931"/>
                <a:gd name="connsiteY8" fmla="*/ 2767503 h 2767503"/>
                <a:gd name="connsiteX9" fmla="*/ 249918 w 719931"/>
                <a:gd name="connsiteY9" fmla="*/ 2767503 h 2767503"/>
                <a:gd name="connsiteX10" fmla="*/ 0 w 719931"/>
                <a:gd name="connsiteY10" fmla="*/ 2719886 h 2767503"/>
                <a:gd name="connsiteX11" fmla="*/ 153749 w 719931"/>
                <a:gd name="connsiteY11" fmla="*/ 2361706 h 2767503"/>
                <a:gd name="connsiteX12" fmla="*/ 186117 w 719931"/>
                <a:gd name="connsiteY12" fmla="*/ 314421 h 2767503"/>
                <a:gd name="connsiteX13" fmla="*/ 51669 w 719931"/>
                <a:gd name="connsiteY13" fmla="*/ 183687 h 2767503"/>
                <a:gd name="connsiteX0" fmla="*/ 51669 w 719931"/>
                <a:gd name="connsiteY0" fmla="*/ 190075 h 2773891"/>
                <a:gd name="connsiteX1" fmla="*/ 249918 w 719931"/>
                <a:gd name="connsiteY1" fmla="*/ 33994 h 2773891"/>
                <a:gd name="connsiteX2" fmla="*/ 503560 w 719931"/>
                <a:gd name="connsiteY2" fmla="*/ 7155 h 2773891"/>
                <a:gd name="connsiteX3" fmla="*/ 677534 w 719931"/>
                <a:gd name="connsiteY3" fmla="*/ 190930 h 2773891"/>
                <a:gd name="connsiteX4" fmla="*/ 507084 w 719931"/>
                <a:gd name="connsiteY4" fmla="*/ 244765 h 2773891"/>
                <a:gd name="connsiteX5" fmla="*/ 509799 w 719931"/>
                <a:gd name="connsiteY5" fmla="*/ 398764 h 2773891"/>
                <a:gd name="connsiteX6" fmla="*/ 558351 w 719931"/>
                <a:gd name="connsiteY6" fmla="*/ 2376186 h 2773891"/>
                <a:gd name="connsiteX7" fmla="*/ 714575 w 719931"/>
                <a:gd name="connsiteY7" fmla="*/ 2726274 h 2773891"/>
                <a:gd name="connsiteX8" fmla="*/ 472750 w 719931"/>
                <a:gd name="connsiteY8" fmla="*/ 2773891 h 2773891"/>
                <a:gd name="connsiteX9" fmla="*/ 249918 w 719931"/>
                <a:gd name="connsiteY9" fmla="*/ 2773891 h 2773891"/>
                <a:gd name="connsiteX10" fmla="*/ 0 w 719931"/>
                <a:gd name="connsiteY10" fmla="*/ 2726274 h 2773891"/>
                <a:gd name="connsiteX11" fmla="*/ 153749 w 719931"/>
                <a:gd name="connsiteY11" fmla="*/ 2368094 h 2773891"/>
                <a:gd name="connsiteX12" fmla="*/ 186117 w 719931"/>
                <a:gd name="connsiteY12" fmla="*/ 320809 h 2773891"/>
                <a:gd name="connsiteX13" fmla="*/ 51669 w 719931"/>
                <a:gd name="connsiteY13" fmla="*/ 190075 h 277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9931" h="2773891">
                  <a:moveTo>
                    <a:pt x="51669" y="190075"/>
                  </a:moveTo>
                  <a:cubicBezTo>
                    <a:pt x="-48853" y="-67723"/>
                    <a:pt x="219151" y="33994"/>
                    <a:pt x="249918" y="33994"/>
                  </a:cubicBezTo>
                  <a:lnTo>
                    <a:pt x="503560" y="7155"/>
                  </a:lnTo>
                  <a:cubicBezTo>
                    <a:pt x="534327" y="7155"/>
                    <a:pt x="671854" y="-55659"/>
                    <a:pt x="677534" y="190930"/>
                  </a:cubicBezTo>
                  <a:cubicBezTo>
                    <a:pt x="680961" y="209707"/>
                    <a:pt x="527467" y="223378"/>
                    <a:pt x="507084" y="244765"/>
                  </a:cubicBezTo>
                  <a:cubicBezTo>
                    <a:pt x="486701" y="266152"/>
                    <a:pt x="509773" y="340754"/>
                    <a:pt x="509799" y="398764"/>
                  </a:cubicBezTo>
                  <a:cubicBezTo>
                    <a:pt x="515504" y="774826"/>
                    <a:pt x="540406" y="1975275"/>
                    <a:pt x="558351" y="2376186"/>
                  </a:cubicBezTo>
                  <a:cubicBezTo>
                    <a:pt x="639271" y="2584991"/>
                    <a:pt x="745026" y="2658641"/>
                    <a:pt x="714575" y="2726274"/>
                  </a:cubicBezTo>
                  <a:cubicBezTo>
                    <a:pt x="714575" y="2757041"/>
                    <a:pt x="503517" y="2773891"/>
                    <a:pt x="472750" y="2773891"/>
                  </a:cubicBezTo>
                  <a:lnTo>
                    <a:pt x="249918" y="2773891"/>
                  </a:lnTo>
                  <a:cubicBezTo>
                    <a:pt x="219151" y="2773891"/>
                    <a:pt x="0" y="2757041"/>
                    <a:pt x="0" y="2726274"/>
                  </a:cubicBezTo>
                  <a:cubicBezTo>
                    <a:pt x="2697" y="2601486"/>
                    <a:pt x="37763" y="2630447"/>
                    <a:pt x="153749" y="2368094"/>
                  </a:cubicBezTo>
                  <a:cubicBezTo>
                    <a:pt x="132170" y="1677574"/>
                    <a:pt x="207696" y="1011329"/>
                    <a:pt x="186117" y="320809"/>
                  </a:cubicBezTo>
                  <a:cubicBezTo>
                    <a:pt x="156446" y="273445"/>
                    <a:pt x="52943" y="294234"/>
                    <a:pt x="51669" y="1900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DA0A83-AA1A-FD4C-9E01-AF3341750F75}"/>
                </a:ext>
              </a:extLst>
            </p:cNvPr>
            <p:cNvSpPr/>
            <p:nvPr/>
          </p:nvSpPr>
          <p:spPr>
            <a:xfrm>
              <a:off x="6445667" y="1531500"/>
              <a:ext cx="186100" cy="196885"/>
            </a:xfrm>
            <a:prstGeom prst="ellipse">
              <a:avLst/>
            </a:prstGeo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4A15DF-2F66-0D45-BD43-A8A7A2215E71}"/>
              </a:ext>
            </a:extLst>
          </p:cNvPr>
          <p:cNvGrpSpPr/>
          <p:nvPr/>
        </p:nvGrpSpPr>
        <p:grpSpPr>
          <a:xfrm>
            <a:off x="6293669" y="1570142"/>
            <a:ext cx="645571" cy="528743"/>
            <a:chOff x="6638617" y="1707083"/>
            <a:chExt cx="1349040" cy="116882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92AF4F3-4FE0-0B43-B3A1-2910E54DD164}"/>
                </a:ext>
              </a:extLst>
            </p:cNvPr>
            <p:cNvGrpSpPr/>
            <p:nvPr/>
          </p:nvGrpSpPr>
          <p:grpSpPr>
            <a:xfrm rot="21205326" flipV="1">
              <a:off x="6638617" y="1707083"/>
              <a:ext cx="1349040" cy="1168826"/>
              <a:chOff x="6609754" y="1603666"/>
              <a:chExt cx="1349040" cy="1347597"/>
            </a:xfrm>
          </p:grpSpPr>
          <p:sp>
            <p:nvSpPr>
              <p:cNvPr id="47" name="Teardrop 46">
                <a:extLst>
                  <a:ext uri="{FF2B5EF4-FFF2-40B4-BE49-F238E27FC236}">
                    <a16:creationId xmlns:a16="http://schemas.microsoft.com/office/drawing/2014/main" id="{3DDFFE36-450E-3C40-9979-E66D65B36504}"/>
                  </a:ext>
                </a:extLst>
              </p:cNvPr>
              <p:cNvSpPr/>
              <p:nvPr/>
            </p:nvSpPr>
            <p:spPr>
              <a:xfrm rot="7580401">
                <a:off x="6912859" y="1857092"/>
                <a:ext cx="1185945" cy="905924"/>
              </a:xfrm>
              <a:prstGeom prst="teardrop">
                <a:avLst>
                  <a:gd name="adj" fmla="val 94947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ardrop 47">
                <a:extLst>
                  <a:ext uri="{FF2B5EF4-FFF2-40B4-BE49-F238E27FC236}">
                    <a16:creationId xmlns:a16="http://schemas.microsoft.com/office/drawing/2014/main" id="{DB174AF1-E401-5849-88F4-FD9AFF3A39F4}"/>
                  </a:ext>
                </a:extLst>
              </p:cNvPr>
              <p:cNvSpPr/>
              <p:nvPr/>
            </p:nvSpPr>
            <p:spPr>
              <a:xfrm rot="13001201" flipH="1">
                <a:off x="6609754" y="1603666"/>
                <a:ext cx="917614" cy="1347597"/>
              </a:xfrm>
              <a:prstGeom prst="teardrop">
                <a:avLst>
                  <a:gd name="adj" fmla="val 94272"/>
                </a:avLst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B352C395-C7E4-B84F-9BB3-60465FC65310}"/>
                </a:ext>
              </a:extLst>
            </p:cNvPr>
            <p:cNvSpPr/>
            <p:nvPr/>
          </p:nvSpPr>
          <p:spPr>
            <a:xfrm rot="13547074" flipV="1">
              <a:off x="6694049" y="1866209"/>
              <a:ext cx="1028620" cy="905924"/>
            </a:xfrm>
            <a:prstGeom prst="teardrop">
              <a:avLst>
                <a:gd name="adj" fmla="val 94947"/>
              </a:avLst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Trapezoid 48">
            <a:extLst>
              <a:ext uri="{FF2B5EF4-FFF2-40B4-BE49-F238E27FC236}">
                <a16:creationId xmlns:a16="http://schemas.microsoft.com/office/drawing/2014/main" id="{585A4F40-9526-FB45-AC6B-2E163994E39D}"/>
              </a:ext>
            </a:extLst>
          </p:cNvPr>
          <p:cNvSpPr/>
          <p:nvPr/>
        </p:nvSpPr>
        <p:spPr>
          <a:xfrm rot="10800000">
            <a:off x="6153021" y="3557461"/>
            <a:ext cx="854314" cy="540074"/>
          </a:xfrm>
          <a:prstGeom prst="trapezoid">
            <a:avLst>
              <a:gd name="adj" fmla="val 41461"/>
            </a:avLst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97A055-DC11-B841-B233-0DF2F707F166}"/>
              </a:ext>
            </a:extLst>
          </p:cNvPr>
          <p:cNvGrpSpPr/>
          <p:nvPr/>
        </p:nvGrpSpPr>
        <p:grpSpPr>
          <a:xfrm>
            <a:off x="5664818" y="478266"/>
            <a:ext cx="1847657" cy="2500484"/>
            <a:chOff x="6441978" y="368146"/>
            <a:chExt cx="1847657" cy="2500484"/>
          </a:xfrm>
        </p:grpSpPr>
        <p:sp>
          <p:nvSpPr>
            <p:cNvPr id="51" name="Teardrop 140">
              <a:extLst>
                <a:ext uri="{FF2B5EF4-FFF2-40B4-BE49-F238E27FC236}">
                  <a16:creationId xmlns:a16="http://schemas.microsoft.com/office/drawing/2014/main" id="{CE4F0A61-77CE-CC47-A2A4-DEE78A869A12}"/>
                </a:ext>
              </a:extLst>
            </p:cNvPr>
            <p:cNvSpPr/>
            <p:nvPr/>
          </p:nvSpPr>
          <p:spPr>
            <a:xfrm rot="3176479" flipV="1">
              <a:off x="6274872" y="535252"/>
              <a:ext cx="2181869" cy="1847657"/>
            </a:xfrm>
            <a:custGeom>
              <a:avLst/>
              <a:gdLst>
                <a:gd name="connsiteX0" fmla="*/ 0 w 1645759"/>
                <a:gd name="connsiteY0" fmla="*/ 743642 h 1487284"/>
                <a:gd name="connsiteX1" fmla="*/ 822880 w 1645759"/>
                <a:gd name="connsiteY1" fmla="*/ 0 h 1487284"/>
                <a:gd name="connsiteX2" fmla="*/ 1604179 w 1645759"/>
                <a:gd name="connsiteY2" fmla="*/ 37576 h 1487284"/>
                <a:gd name="connsiteX3" fmla="*/ 1645759 w 1645759"/>
                <a:gd name="connsiteY3" fmla="*/ 743642 h 1487284"/>
                <a:gd name="connsiteX4" fmla="*/ 822879 w 1645759"/>
                <a:gd name="connsiteY4" fmla="*/ 1487284 h 1487284"/>
                <a:gd name="connsiteX5" fmla="*/ -1 w 1645759"/>
                <a:gd name="connsiteY5" fmla="*/ 743642 h 1487284"/>
                <a:gd name="connsiteX6" fmla="*/ 0 w 1645759"/>
                <a:gd name="connsiteY6" fmla="*/ 743642 h 1487284"/>
                <a:gd name="connsiteX0" fmla="*/ 1 w 1645760"/>
                <a:gd name="connsiteY0" fmla="*/ 957978 h 1701620"/>
                <a:gd name="connsiteX1" fmla="*/ 822881 w 1645760"/>
                <a:gd name="connsiteY1" fmla="*/ 214336 h 1701620"/>
                <a:gd name="connsiteX2" fmla="*/ 1558090 w 1645760"/>
                <a:gd name="connsiteY2" fmla="*/ 436 h 1701620"/>
                <a:gd name="connsiteX3" fmla="*/ 1604180 w 1645760"/>
                <a:gd name="connsiteY3" fmla="*/ 251912 h 1701620"/>
                <a:gd name="connsiteX4" fmla="*/ 1645760 w 1645760"/>
                <a:gd name="connsiteY4" fmla="*/ 957978 h 1701620"/>
                <a:gd name="connsiteX5" fmla="*/ 822880 w 1645760"/>
                <a:gd name="connsiteY5" fmla="*/ 1701620 h 1701620"/>
                <a:gd name="connsiteX6" fmla="*/ 0 w 1645760"/>
                <a:gd name="connsiteY6" fmla="*/ 957978 h 1701620"/>
                <a:gd name="connsiteX7" fmla="*/ 1 w 1645760"/>
                <a:gd name="connsiteY7" fmla="*/ 957978 h 1701620"/>
                <a:gd name="connsiteX0" fmla="*/ 1 w 1923165"/>
                <a:gd name="connsiteY0" fmla="*/ 957978 h 1701620"/>
                <a:gd name="connsiteX1" fmla="*/ 822881 w 1923165"/>
                <a:gd name="connsiteY1" fmla="*/ 214336 h 1701620"/>
                <a:gd name="connsiteX2" fmla="*/ 1558090 w 1923165"/>
                <a:gd name="connsiteY2" fmla="*/ 436 h 1701620"/>
                <a:gd name="connsiteX3" fmla="*/ 1919149 w 1923165"/>
                <a:gd name="connsiteY3" fmla="*/ 334001 h 1701620"/>
                <a:gd name="connsiteX4" fmla="*/ 1645760 w 1923165"/>
                <a:gd name="connsiteY4" fmla="*/ 957978 h 1701620"/>
                <a:gd name="connsiteX5" fmla="*/ 822880 w 1923165"/>
                <a:gd name="connsiteY5" fmla="*/ 1701620 h 1701620"/>
                <a:gd name="connsiteX6" fmla="*/ 0 w 1923165"/>
                <a:gd name="connsiteY6" fmla="*/ 957978 h 1701620"/>
                <a:gd name="connsiteX7" fmla="*/ 1 w 1923165"/>
                <a:gd name="connsiteY7" fmla="*/ 957978 h 1701620"/>
                <a:gd name="connsiteX0" fmla="*/ 1 w 1923165"/>
                <a:gd name="connsiteY0" fmla="*/ 920899 h 1664541"/>
                <a:gd name="connsiteX1" fmla="*/ 822881 w 1923165"/>
                <a:gd name="connsiteY1" fmla="*/ 177257 h 1664541"/>
                <a:gd name="connsiteX2" fmla="*/ 1735157 w 1923165"/>
                <a:gd name="connsiteY2" fmla="*/ 774 h 1664541"/>
                <a:gd name="connsiteX3" fmla="*/ 1919149 w 1923165"/>
                <a:gd name="connsiteY3" fmla="*/ 296922 h 1664541"/>
                <a:gd name="connsiteX4" fmla="*/ 1645760 w 1923165"/>
                <a:gd name="connsiteY4" fmla="*/ 920899 h 1664541"/>
                <a:gd name="connsiteX5" fmla="*/ 822880 w 1923165"/>
                <a:gd name="connsiteY5" fmla="*/ 1664541 h 1664541"/>
                <a:gd name="connsiteX6" fmla="*/ 0 w 1923165"/>
                <a:gd name="connsiteY6" fmla="*/ 920899 h 1664541"/>
                <a:gd name="connsiteX7" fmla="*/ 1 w 1923165"/>
                <a:gd name="connsiteY7" fmla="*/ 920899 h 1664541"/>
                <a:gd name="connsiteX0" fmla="*/ 1 w 1923165"/>
                <a:gd name="connsiteY0" fmla="*/ 1000210 h 1743852"/>
                <a:gd name="connsiteX1" fmla="*/ 641748 w 1923165"/>
                <a:gd name="connsiteY1" fmla="*/ 65971 h 1743852"/>
                <a:gd name="connsiteX2" fmla="*/ 1735157 w 1923165"/>
                <a:gd name="connsiteY2" fmla="*/ 80085 h 1743852"/>
                <a:gd name="connsiteX3" fmla="*/ 1919149 w 1923165"/>
                <a:gd name="connsiteY3" fmla="*/ 376233 h 1743852"/>
                <a:gd name="connsiteX4" fmla="*/ 1645760 w 1923165"/>
                <a:gd name="connsiteY4" fmla="*/ 1000210 h 1743852"/>
                <a:gd name="connsiteX5" fmla="*/ 822880 w 1923165"/>
                <a:gd name="connsiteY5" fmla="*/ 1743852 h 1743852"/>
                <a:gd name="connsiteX6" fmla="*/ 0 w 1923165"/>
                <a:gd name="connsiteY6" fmla="*/ 1000210 h 1743852"/>
                <a:gd name="connsiteX7" fmla="*/ 1 w 1923165"/>
                <a:gd name="connsiteY7" fmla="*/ 1000210 h 1743852"/>
                <a:gd name="connsiteX0" fmla="*/ 1 w 1926447"/>
                <a:gd name="connsiteY0" fmla="*/ 1000210 h 1743852"/>
                <a:gd name="connsiteX1" fmla="*/ 641748 w 1926447"/>
                <a:gd name="connsiteY1" fmla="*/ 65971 h 1743852"/>
                <a:gd name="connsiteX2" fmla="*/ 1735157 w 1926447"/>
                <a:gd name="connsiteY2" fmla="*/ 80085 h 1743852"/>
                <a:gd name="connsiteX3" fmla="*/ 1919149 w 1926447"/>
                <a:gd name="connsiteY3" fmla="*/ 376233 h 1743852"/>
                <a:gd name="connsiteX4" fmla="*/ 1716360 w 1926447"/>
                <a:gd name="connsiteY4" fmla="*/ 1162671 h 1743852"/>
                <a:gd name="connsiteX5" fmla="*/ 822880 w 1926447"/>
                <a:gd name="connsiteY5" fmla="*/ 1743852 h 1743852"/>
                <a:gd name="connsiteX6" fmla="*/ 0 w 1926447"/>
                <a:gd name="connsiteY6" fmla="*/ 1000210 h 1743852"/>
                <a:gd name="connsiteX7" fmla="*/ 1 w 1926447"/>
                <a:gd name="connsiteY7" fmla="*/ 1000210 h 1743852"/>
                <a:gd name="connsiteX0" fmla="*/ 1 w 2006352"/>
                <a:gd name="connsiteY0" fmla="*/ 1000210 h 1743852"/>
                <a:gd name="connsiteX1" fmla="*/ 641748 w 2006352"/>
                <a:gd name="connsiteY1" fmla="*/ 65971 h 1743852"/>
                <a:gd name="connsiteX2" fmla="*/ 1735157 w 2006352"/>
                <a:gd name="connsiteY2" fmla="*/ 80085 h 1743852"/>
                <a:gd name="connsiteX3" fmla="*/ 2002314 w 2006352"/>
                <a:gd name="connsiteY3" fmla="*/ 387834 h 1743852"/>
                <a:gd name="connsiteX4" fmla="*/ 1716360 w 2006352"/>
                <a:gd name="connsiteY4" fmla="*/ 1162671 h 1743852"/>
                <a:gd name="connsiteX5" fmla="*/ 822880 w 2006352"/>
                <a:gd name="connsiteY5" fmla="*/ 1743852 h 1743852"/>
                <a:gd name="connsiteX6" fmla="*/ 0 w 2006352"/>
                <a:gd name="connsiteY6" fmla="*/ 1000210 h 1743852"/>
                <a:gd name="connsiteX7" fmla="*/ 1 w 2006352"/>
                <a:gd name="connsiteY7" fmla="*/ 1000210 h 1743852"/>
                <a:gd name="connsiteX0" fmla="*/ 1 w 2196519"/>
                <a:gd name="connsiteY0" fmla="*/ 1000210 h 1743852"/>
                <a:gd name="connsiteX1" fmla="*/ 641748 w 2196519"/>
                <a:gd name="connsiteY1" fmla="*/ 65971 h 1743852"/>
                <a:gd name="connsiteX2" fmla="*/ 1735157 w 2196519"/>
                <a:gd name="connsiteY2" fmla="*/ 80085 h 1743852"/>
                <a:gd name="connsiteX3" fmla="*/ 2002314 w 2196519"/>
                <a:gd name="connsiteY3" fmla="*/ 387834 h 1743852"/>
                <a:gd name="connsiteX4" fmla="*/ 1716360 w 2196519"/>
                <a:gd name="connsiteY4" fmla="*/ 1162671 h 1743852"/>
                <a:gd name="connsiteX5" fmla="*/ 822880 w 2196519"/>
                <a:gd name="connsiteY5" fmla="*/ 1743852 h 1743852"/>
                <a:gd name="connsiteX6" fmla="*/ 0 w 2196519"/>
                <a:gd name="connsiteY6" fmla="*/ 1000210 h 1743852"/>
                <a:gd name="connsiteX7" fmla="*/ 1 w 2196519"/>
                <a:gd name="connsiteY7" fmla="*/ 1000210 h 1743852"/>
                <a:gd name="connsiteX0" fmla="*/ 1 w 2181869"/>
                <a:gd name="connsiteY0" fmla="*/ 1104015 h 1847657"/>
                <a:gd name="connsiteX1" fmla="*/ 641748 w 2181869"/>
                <a:gd name="connsiteY1" fmla="*/ 169776 h 1847657"/>
                <a:gd name="connsiteX2" fmla="*/ 1735157 w 2181869"/>
                <a:gd name="connsiteY2" fmla="*/ 183890 h 1847657"/>
                <a:gd name="connsiteX3" fmla="*/ 2002314 w 2181869"/>
                <a:gd name="connsiteY3" fmla="*/ 491639 h 1847657"/>
                <a:gd name="connsiteX4" fmla="*/ 1716360 w 2181869"/>
                <a:gd name="connsiteY4" fmla="*/ 1266476 h 1847657"/>
                <a:gd name="connsiteX5" fmla="*/ 822880 w 2181869"/>
                <a:gd name="connsiteY5" fmla="*/ 1847657 h 1847657"/>
                <a:gd name="connsiteX6" fmla="*/ 0 w 2181869"/>
                <a:gd name="connsiteY6" fmla="*/ 1104015 h 1847657"/>
                <a:gd name="connsiteX7" fmla="*/ 1 w 2181869"/>
                <a:gd name="connsiteY7" fmla="*/ 1104015 h 18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1869" h="1847657">
                  <a:moveTo>
                    <a:pt x="1" y="1104015"/>
                  </a:moveTo>
                  <a:cubicBezTo>
                    <a:pt x="1" y="693313"/>
                    <a:pt x="352555" y="323130"/>
                    <a:pt x="641748" y="169776"/>
                  </a:cubicBezTo>
                  <a:cubicBezTo>
                    <a:pt x="930941" y="16422"/>
                    <a:pt x="1604941" y="177627"/>
                    <a:pt x="1735157" y="183890"/>
                  </a:cubicBezTo>
                  <a:cubicBezTo>
                    <a:pt x="1770677" y="-437742"/>
                    <a:pt x="2514918" y="736252"/>
                    <a:pt x="2002314" y="491639"/>
                  </a:cubicBezTo>
                  <a:cubicBezTo>
                    <a:pt x="2030034" y="726994"/>
                    <a:pt x="1912932" y="1040473"/>
                    <a:pt x="1716360" y="1266476"/>
                  </a:cubicBezTo>
                  <a:cubicBezTo>
                    <a:pt x="1519788" y="1492479"/>
                    <a:pt x="1277344" y="1847657"/>
                    <a:pt x="822880" y="1847657"/>
                  </a:cubicBezTo>
                  <a:cubicBezTo>
                    <a:pt x="368416" y="1847657"/>
                    <a:pt x="0" y="1514717"/>
                    <a:pt x="0" y="1104015"/>
                  </a:cubicBezTo>
                  <a:lnTo>
                    <a:pt x="1" y="110401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2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807504D-6ADD-A441-BDF3-9E6F2245BAE0}"/>
                </a:ext>
              </a:extLst>
            </p:cNvPr>
            <p:cNvSpPr/>
            <p:nvPr/>
          </p:nvSpPr>
          <p:spPr>
            <a:xfrm>
              <a:off x="7147999" y="2408885"/>
              <a:ext cx="483412" cy="459745"/>
            </a:xfrm>
            <a:custGeom>
              <a:avLst/>
              <a:gdLst>
                <a:gd name="connsiteX0" fmla="*/ 12822 w 452390"/>
                <a:gd name="connsiteY0" fmla="*/ 1805 h 281198"/>
                <a:gd name="connsiteX1" fmla="*/ 60323 w 452390"/>
                <a:gd name="connsiteY1" fmla="*/ 7743 h 281198"/>
                <a:gd name="connsiteX2" fmla="*/ 90011 w 452390"/>
                <a:gd name="connsiteY2" fmla="*/ 13680 h 281198"/>
                <a:gd name="connsiteX3" fmla="*/ 125637 w 452390"/>
                <a:gd name="connsiteY3" fmla="*/ 19618 h 281198"/>
                <a:gd name="connsiteX4" fmla="*/ 202827 w 452390"/>
                <a:gd name="connsiteY4" fmla="*/ 31493 h 281198"/>
                <a:gd name="connsiteX5" fmla="*/ 303767 w 452390"/>
                <a:gd name="connsiteY5" fmla="*/ 25556 h 281198"/>
                <a:gd name="connsiteX6" fmla="*/ 333456 w 452390"/>
                <a:gd name="connsiteY6" fmla="*/ 19618 h 281198"/>
                <a:gd name="connsiteX7" fmla="*/ 392832 w 452390"/>
                <a:gd name="connsiteY7" fmla="*/ 25556 h 281198"/>
                <a:gd name="connsiteX8" fmla="*/ 297830 w 452390"/>
                <a:gd name="connsiteY8" fmla="*/ 37431 h 281198"/>
                <a:gd name="connsiteX9" fmla="*/ 262204 w 452390"/>
                <a:gd name="connsiteY9" fmla="*/ 49306 h 281198"/>
                <a:gd name="connsiteX10" fmla="*/ 220640 w 452390"/>
                <a:gd name="connsiteY10" fmla="*/ 55244 h 281198"/>
                <a:gd name="connsiteX11" fmla="*/ 185014 w 452390"/>
                <a:gd name="connsiteY11" fmla="*/ 67119 h 281198"/>
                <a:gd name="connsiteX12" fmla="*/ 161263 w 452390"/>
                <a:gd name="connsiteY12" fmla="*/ 102745 h 281198"/>
                <a:gd name="connsiteX13" fmla="*/ 149388 w 452390"/>
                <a:gd name="connsiteY13" fmla="*/ 120558 h 281198"/>
                <a:gd name="connsiteX14" fmla="*/ 119700 w 452390"/>
                <a:gd name="connsiteY14" fmla="*/ 173997 h 281198"/>
                <a:gd name="connsiteX15" fmla="*/ 107824 w 452390"/>
                <a:gd name="connsiteY15" fmla="*/ 185872 h 281198"/>
                <a:gd name="connsiteX16" fmla="*/ 90011 w 452390"/>
                <a:gd name="connsiteY16" fmla="*/ 191810 h 281198"/>
                <a:gd name="connsiteX17" fmla="*/ 72198 w 452390"/>
                <a:gd name="connsiteY17" fmla="*/ 203685 h 281198"/>
                <a:gd name="connsiteX18" fmla="*/ 54385 w 452390"/>
                <a:gd name="connsiteY18" fmla="*/ 209623 h 281198"/>
                <a:gd name="connsiteX19" fmla="*/ 36572 w 452390"/>
                <a:gd name="connsiteY19" fmla="*/ 221498 h 281198"/>
                <a:gd name="connsiteX20" fmla="*/ 18759 w 452390"/>
                <a:gd name="connsiteY20" fmla="*/ 227436 h 281198"/>
                <a:gd name="connsiteX21" fmla="*/ 946 w 452390"/>
                <a:gd name="connsiteY21" fmla="*/ 239311 h 281198"/>
                <a:gd name="connsiteX22" fmla="*/ 24697 w 452390"/>
                <a:gd name="connsiteY22" fmla="*/ 233374 h 281198"/>
                <a:gd name="connsiteX23" fmla="*/ 60323 w 452390"/>
                <a:gd name="connsiteY23" fmla="*/ 221498 h 281198"/>
                <a:gd name="connsiteX24" fmla="*/ 101887 w 452390"/>
                <a:gd name="connsiteY24" fmla="*/ 209623 h 281198"/>
                <a:gd name="connsiteX25" fmla="*/ 125637 w 452390"/>
                <a:gd name="connsiteY25" fmla="*/ 173997 h 281198"/>
                <a:gd name="connsiteX26" fmla="*/ 149388 w 452390"/>
                <a:gd name="connsiteY26" fmla="*/ 150246 h 281198"/>
                <a:gd name="connsiteX27" fmla="*/ 161263 w 452390"/>
                <a:gd name="connsiteY27" fmla="*/ 132433 h 281198"/>
                <a:gd name="connsiteX28" fmla="*/ 190952 w 452390"/>
                <a:gd name="connsiteY28" fmla="*/ 108683 h 281198"/>
                <a:gd name="connsiteX29" fmla="*/ 208765 w 452390"/>
                <a:gd name="connsiteY29" fmla="*/ 90870 h 281198"/>
                <a:gd name="connsiteX30" fmla="*/ 226578 w 452390"/>
                <a:gd name="connsiteY30" fmla="*/ 78995 h 281198"/>
                <a:gd name="connsiteX31" fmla="*/ 262204 w 452390"/>
                <a:gd name="connsiteY31" fmla="*/ 67119 h 281198"/>
                <a:gd name="connsiteX32" fmla="*/ 321580 w 452390"/>
                <a:gd name="connsiteY32" fmla="*/ 73057 h 281198"/>
                <a:gd name="connsiteX33" fmla="*/ 345331 w 452390"/>
                <a:gd name="connsiteY33" fmla="*/ 96808 h 281198"/>
                <a:gd name="connsiteX34" fmla="*/ 351269 w 452390"/>
                <a:gd name="connsiteY34" fmla="*/ 114620 h 281198"/>
                <a:gd name="connsiteX35" fmla="*/ 363144 w 452390"/>
                <a:gd name="connsiteY35" fmla="*/ 126496 h 281198"/>
                <a:gd name="connsiteX36" fmla="*/ 375019 w 452390"/>
                <a:gd name="connsiteY36" fmla="*/ 162122 h 281198"/>
                <a:gd name="connsiteX37" fmla="*/ 380957 w 452390"/>
                <a:gd name="connsiteY37" fmla="*/ 179935 h 281198"/>
                <a:gd name="connsiteX38" fmla="*/ 398770 w 452390"/>
                <a:gd name="connsiteY38" fmla="*/ 215561 h 281198"/>
                <a:gd name="connsiteX39" fmla="*/ 410645 w 452390"/>
                <a:gd name="connsiteY39" fmla="*/ 233374 h 281198"/>
                <a:gd name="connsiteX40" fmla="*/ 446271 w 452390"/>
                <a:gd name="connsiteY40" fmla="*/ 257124 h 281198"/>
                <a:gd name="connsiteX41" fmla="*/ 428458 w 452390"/>
                <a:gd name="connsiteY41" fmla="*/ 251187 h 281198"/>
                <a:gd name="connsiteX42" fmla="*/ 440333 w 452390"/>
                <a:gd name="connsiteY42" fmla="*/ 269000 h 281198"/>
                <a:gd name="connsiteX43" fmla="*/ 434396 w 452390"/>
                <a:gd name="connsiteY43" fmla="*/ 274937 h 281198"/>
                <a:gd name="connsiteX44" fmla="*/ 398770 w 452390"/>
                <a:gd name="connsiteY44" fmla="*/ 227436 h 281198"/>
                <a:gd name="connsiteX45" fmla="*/ 375019 w 452390"/>
                <a:gd name="connsiteY45" fmla="*/ 179935 h 281198"/>
                <a:gd name="connsiteX46" fmla="*/ 363144 w 452390"/>
                <a:gd name="connsiteY46" fmla="*/ 144309 h 281198"/>
                <a:gd name="connsiteX47" fmla="*/ 339393 w 452390"/>
                <a:gd name="connsiteY47" fmla="*/ 114620 h 281198"/>
                <a:gd name="connsiteX48" fmla="*/ 327518 w 452390"/>
                <a:gd name="connsiteY48" fmla="*/ 96808 h 281198"/>
                <a:gd name="connsiteX49" fmla="*/ 309705 w 452390"/>
                <a:gd name="connsiteY49" fmla="*/ 84932 h 281198"/>
                <a:gd name="connsiteX50" fmla="*/ 297830 w 452390"/>
                <a:gd name="connsiteY50" fmla="*/ 67119 h 281198"/>
                <a:gd name="connsiteX51" fmla="*/ 232515 w 452390"/>
                <a:gd name="connsiteY51" fmla="*/ 61182 h 281198"/>
                <a:gd name="connsiteX52" fmla="*/ 226578 w 452390"/>
                <a:gd name="connsiteY52" fmla="*/ 102745 h 281198"/>
                <a:gd name="connsiteX53" fmla="*/ 244391 w 452390"/>
                <a:gd name="connsiteY53" fmla="*/ 108683 h 281198"/>
                <a:gd name="connsiteX54" fmla="*/ 280017 w 452390"/>
                <a:gd name="connsiteY54" fmla="*/ 132433 h 281198"/>
                <a:gd name="connsiteX55" fmla="*/ 309705 w 452390"/>
                <a:gd name="connsiteY55" fmla="*/ 114620 h 281198"/>
                <a:gd name="connsiteX56" fmla="*/ 297830 w 452390"/>
                <a:gd name="connsiteY56" fmla="*/ 96808 h 281198"/>
                <a:gd name="connsiteX57" fmla="*/ 268141 w 452390"/>
                <a:gd name="connsiteY57" fmla="*/ 73057 h 281198"/>
                <a:gd name="connsiteX58" fmla="*/ 262204 w 452390"/>
                <a:gd name="connsiteY58" fmla="*/ 55244 h 281198"/>
                <a:gd name="connsiteX59" fmla="*/ 250328 w 452390"/>
                <a:gd name="connsiteY59" fmla="*/ 43369 h 281198"/>
                <a:gd name="connsiteX60" fmla="*/ 101887 w 452390"/>
                <a:gd name="connsiteY60" fmla="*/ 37431 h 281198"/>
                <a:gd name="connsiteX61" fmla="*/ 42510 w 452390"/>
                <a:gd name="connsiteY61" fmla="*/ 19618 h 281198"/>
                <a:gd name="connsiteX62" fmla="*/ 24697 w 452390"/>
                <a:gd name="connsiteY62" fmla="*/ 13680 h 281198"/>
                <a:gd name="connsiteX63" fmla="*/ 6884 w 452390"/>
                <a:gd name="connsiteY63" fmla="*/ 1805 h 281198"/>
                <a:gd name="connsiteX64" fmla="*/ 30635 w 452390"/>
                <a:gd name="connsiteY64" fmla="*/ 7743 h 281198"/>
                <a:gd name="connsiteX65" fmla="*/ 48448 w 452390"/>
                <a:gd name="connsiteY65" fmla="*/ 19618 h 281198"/>
                <a:gd name="connsiteX66" fmla="*/ 84074 w 452390"/>
                <a:gd name="connsiteY66" fmla="*/ 31493 h 281198"/>
                <a:gd name="connsiteX67" fmla="*/ 101887 w 452390"/>
                <a:gd name="connsiteY67" fmla="*/ 37431 h 281198"/>
                <a:gd name="connsiteX68" fmla="*/ 113762 w 452390"/>
                <a:gd name="connsiteY68" fmla="*/ 43369 h 28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52390" h="281198">
                  <a:moveTo>
                    <a:pt x="12822" y="1805"/>
                  </a:moveTo>
                  <a:cubicBezTo>
                    <a:pt x="28656" y="3784"/>
                    <a:pt x="44552" y="5317"/>
                    <a:pt x="60323" y="7743"/>
                  </a:cubicBezTo>
                  <a:cubicBezTo>
                    <a:pt x="70298" y="9278"/>
                    <a:pt x="80082" y="11875"/>
                    <a:pt x="90011" y="13680"/>
                  </a:cubicBezTo>
                  <a:cubicBezTo>
                    <a:pt x="101856" y="15834"/>
                    <a:pt x="113738" y="17787"/>
                    <a:pt x="125637" y="19618"/>
                  </a:cubicBezTo>
                  <a:cubicBezTo>
                    <a:pt x="225061" y="34915"/>
                    <a:pt x="113876" y="16669"/>
                    <a:pt x="202827" y="31493"/>
                  </a:cubicBezTo>
                  <a:cubicBezTo>
                    <a:pt x="236474" y="29514"/>
                    <a:pt x="270201" y="28607"/>
                    <a:pt x="303767" y="25556"/>
                  </a:cubicBezTo>
                  <a:cubicBezTo>
                    <a:pt x="313818" y="24642"/>
                    <a:pt x="323364" y="19618"/>
                    <a:pt x="333456" y="19618"/>
                  </a:cubicBezTo>
                  <a:cubicBezTo>
                    <a:pt x="353347" y="19618"/>
                    <a:pt x="373040" y="23577"/>
                    <a:pt x="392832" y="25556"/>
                  </a:cubicBezTo>
                  <a:cubicBezTo>
                    <a:pt x="459710" y="42273"/>
                    <a:pt x="402023" y="25409"/>
                    <a:pt x="297830" y="37431"/>
                  </a:cubicBezTo>
                  <a:cubicBezTo>
                    <a:pt x="285395" y="38866"/>
                    <a:pt x="274596" y="47536"/>
                    <a:pt x="262204" y="49306"/>
                  </a:cubicBezTo>
                  <a:lnTo>
                    <a:pt x="220640" y="55244"/>
                  </a:lnTo>
                  <a:cubicBezTo>
                    <a:pt x="208765" y="59202"/>
                    <a:pt x="191958" y="56704"/>
                    <a:pt x="185014" y="67119"/>
                  </a:cubicBezTo>
                  <a:lnTo>
                    <a:pt x="161263" y="102745"/>
                  </a:lnTo>
                  <a:cubicBezTo>
                    <a:pt x="157305" y="108683"/>
                    <a:pt x="151645" y="113788"/>
                    <a:pt x="149388" y="120558"/>
                  </a:cubicBezTo>
                  <a:cubicBezTo>
                    <a:pt x="141922" y="142955"/>
                    <a:pt x="140114" y="153584"/>
                    <a:pt x="119700" y="173997"/>
                  </a:cubicBezTo>
                  <a:cubicBezTo>
                    <a:pt x="115741" y="177955"/>
                    <a:pt x="112624" y="182992"/>
                    <a:pt x="107824" y="185872"/>
                  </a:cubicBezTo>
                  <a:cubicBezTo>
                    <a:pt x="102457" y="189092"/>
                    <a:pt x="95609" y="189011"/>
                    <a:pt x="90011" y="191810"/>
                  </a:cubicBezTo>
                  <a:cubicBezTo>
                    <a:pt x="83628" y="195001"/>
                    <a:pt x="78581" y="200494"/>
                    <a:pt x="72198" y="203685"/>
                  </a:cubicBezTo>
                  <a:cubicBezTo>
                    <a:pt x="66600" y="206484"/>
                    <a:pt x="59983" y="206824"/>
                    <a:pt x="54385" y="209623"/>
                  </a:cubicBezTo>
                  <a:cubicBezTo>
                    <a:pt x="48002" y="212814"/>
                    <a:pt x="42955" y="218307"/>
                    <a:pt x="36572" y="221498"/>
                  </a:cubicBezTo>
                  <a:cubicBezTo>
                    <a:pt x="30974" y="224297"/>
                    <a:pt x="24357" y="224637"/>
                    <a:pt x="18759" y="227436"/>
                  </a:cubicBezTo>
                  <a:cubicBezTo>
                    <a:pt x="12376" y="230627"/>
                    <a:pt x="-4100" y="234265"/>
                    <a:pt x="946" y="239311"/>
                  </a:cubicBezTo>
                  <a:cubicBezTo>
                    <a:pt x="6716" y="245081"/>
                    <a:pt x="16881" y="235719"/>
                    <a:pt x="24697" y="233374"/>
                  </a:cubicBezTo>
                  <a:cubicBezTo>
                    <a:pt x="36687" y="229777"/>
                    <a:pt x="48179" y="224534"/>
                    <a:pt x="60323" y="221498"/>
                  </a:cubicBezTo>
                  <a:cubicBezTo>
                    <a:pt x="90146" y="214043"/>
                    <a:pt x="76332" y="218142"/>
                    <a:pt x="101887" y="209623"/>
                  </a:cubicBezTo>
                  <a:cubicBezTo>
                    <a:pt x="109804" y="197748"/>
                    <a:pt x="115545" y="184089"/>
                    <a:pt x="125637" y="173997"/>
                  </a:cubicBezTo>
                  <a:cubicBezTo>
                    <a:pt x="133554" y="166080"/>
                    <a:pt x="143178" y="159562"/>
                    <a:pt x="149388" y="150246"/>
                  </a:cubicBezTo>
                  <a:cubicBezTo>
                    <a:pt x="153346" y="144308"/>
                    <a:pt x="156805" y="138005"/>
                    <a:pt x="161263" y="132433"/>
                  </a:cubicBezTo>
                  <a:cubicBezTo>
                    <a:pt x="175081" y="115161"/>
                    <a:pt x="172438" y="124111"/>
                    <a:pt x="190952" y="108683"/>
                  </a:cubicBezTo>
                  <a:cubicBezTo>
                    <a:pt x="197403" y="103307"/>
                    <a:pt x="202314" y="96246"/>
                    <a:pt x="208765" y="90870"/>
                  </a:cubicBezTo>
                  <a:cubicBezTo>
                    <a:pt x="214247" y="86302"/>
                    <a:pt x="220057" y="81893"/>
                    <a:pt x="226578" y="78995"/>
                  </a:cubicBezTo>
                  <a:cubicBezTo>
                    <a:pt x="238017" y="73911"/>
                    <a:pt x="262204" y="67119"/>
                    <a:pt x="262204" y="67119"/>
                  </a:cubicBezTo>
                  <a:cubicBezTo>
                    <a:pt x="281996" y="69098"/>
                    <a:pt x="302848" y="66367"/>
                    <a:pt x="321580" y="73057"/>
                  </a:cubicBezTo>
                  <a:cubicBezTo>
                    <a:pt x="332124" y="76823"/>
                    <a:pt x="345331" y="96808"/>
                    <a:pt x="345331" y="96808"/>
                  </a:cubicBezTo>
                  <a:cubicBezTo>
                    <a:pt x="347310" y="102745"/>
                    <a:pt x="348049" y="109253"/>
                    <a:pt x="351269" y="114620"/>
                  </a:cubicBezTo>
                  <a:cubicBezTo>
                    <a:pt x="354149" y="119420"/>
                    <a:pt x="360641" y="121489"/>
                    <a:pt x="363144" y="126496"/>
                  </a:cubicBezTo>
                  <a:cubicBezTo>
                    <a:pt x="368742" y="137692"/>
                    <a:pt x="371061" y="150247"/>
                    <a:pt x="375019" y="162122"/>
                  </a:cubicBezTo>
                  <a:cubicBezTo>
                    <a:pt x="376998" y="168060"/>
                    <a:pt x="377485" y="174727"/>
                    <a:pt x="380957" y="179935"/>
                  </a:cubicBezTo>
                  <a:cubicBezTo>
                    <a:pt x="414989" y="230984"/>
                    <a:pt x="374187" y="166395"/>
                    <a:pt x="398770" y="215561"/>
                  </a:cubicBezTo>
                  <a:cubicBezTo>
                    <a:pt x="401961" y="221944"/>
                    <a:pt x="405274" y="228675"/>
                    <a:pt x="410645" y="233374"/>
                  </a:cubicBezTo>
                  <a:cubicBezTo>
                    <a:pt x="421386" y="242772"/>
                    <a:pt x="459811" y="261637"/>
                    <a:pt x="446271" y="257124"/>
                  </a:cubicBezTo>
                  <a:lnTo>
                    <a:pt x="428458" y="251187"/>
                  </a:lnTo>
                  <a:cubicBezTo>
                    <a:pt x="432416" y="257125"/>
                    <a:pt x="435875" y="263428"/>
                    <a:pt x="440333" y="269000"/>
                  </a:cubicBezTo>
                  <a:cubicBezTo>
                    <a:pt x="452188" y="283818"/>
                    <a:pt x="462492" y="284303"/>
                    <a:pt x="434396" y="274937"/>
                  </a:cubicBezTo>
                  <a:cubicBezTo>
                    <a:pt x="420327" y="260870"/>
                    <a:pt x="405485" y="247581"/>
                    <a:pt x="398770" y="227436"/>
                  </a:cubicBezTo>
                  <a:cubicBezTo>
                    <a:pt x="385125" y="186499"/>
                    <a:pt x="395747" y="200661"/>
                    <a:pt x="375019" y="179935"/>
                  </a:cubicBezTo>
                  <a:cubicBezTo>
                    <a:pt x="371061" y="168060"/>
                    <a:pt x="370087" y="154724"/>
                    <a:pt x="363144" y="144309"/>
                  </a:cubicBezTo>
                  <a:cubicBezTo>
                    <a:pt x="326603" y="89496"/>
                    <a:pt x="373230" y="156915"/>
                    <a:pt x="339393" y="114620"/>
                  </a:cubicBezTo>
                  <a:cubicBezTo>
                    <a:pt x="334935" y="109048"/>
                    <a:pt x="332564" y="101854"/>
                    <a:pt x="327518" y="96808"/>
                  </a:cubicBezTo>
                  <a:cubicBezTo>
                    <a:pt x="322472" y="91762"/>
                    <a:pt x="315643" y="88891"/>
                    <a:pt x="309705" y="84932"/>
                  </a:cubicBezTo>
                  <a:cubicBezTo>
                    <a:pt x="305747" y="78994"/>
                    <a:pt x="302288" y="72691"/>
                    <a:pt x="297830" y="67119"/>
                  </a:cubicBezTo>
                  <a:cubicBezTo>
                    <a:pt x="277790" y="42070"/>
                    <a:pt x="277079" y="56230"/>
                    <a:pt x="232515" y="61182"/>
                  </a:cubicBezTo>
                  <a:cubicBezTo>
                    <a:pt x="222819" y="75726"/>
                    <a:pt x="211241" y="83574"/>
                    <a:pt x="226578" y="102745"/>
                  </a:cubicBezTo>
                  <a:cubicBezTo>
                    <a:pt x="230488" y="107632"/>
                    <a:pt x="238920" y="105643"/>
                    <a:pt x="244391" y="108683"/>
                  </a:cubicBezTo>
                  <a:cubicBezTo>
                    <a:pt x="256867" y="115614"/>
                    <a:pt x="280017" y="132433"/>
                    <a:pt x="280017" y="132433"/>
                  </a:cubicBezTo>
                  <a:cubicBezTo>
                    <a:pt x="284917" y="130800"/>
                    <a:pt x="309705" y="125489"/>
                    <a:pt x="309705" y="114620"/>
                  </a:cubicBezTo>
                  <a:cubicBezTo>
                    <a:pt x="309705" y="107484"/>
                    <a:pt x="302288" y="102380"/>
                    <a:pt x="297830" y="96808"/>
                  </a:cubicBezTo>
                  <a:cubicBezTo>
                    <a:pt x="288160" y="84720"/>
                    <a:pt x="281369" y="81875"/>
                    <a:pt x="268141" y="73057"/>
                  </a:cubicBezTo>
                  <a:cubicBezTo>
                    <a:pt x="266162" y="67119"/>
                    <a:pt x="265424" y="60611"/>
                    <a:pt x="262204" y="55244"/>
                  </a:cubicBezTo>
                  <a:cubicBezTo>
                    <a:pt x="259324" y="50444"/>
                    <a:pt x="255892" y="43987"/>
                    <a:pt x="250328" y="43369"/>
                  </a:cubicBezTo>
                  <a:cubicBezTo>
                    <a:pt x="201111" y="37900"/>
                    <a:pt x="151367" y="39410"/>
                    <a:pt x="101887" y="37431"/>
                  </a:cubicBezTo>
                  <a:cubicBezTo>
                    <a:pt x="65995" y="28458"/>
                    <a:pt x="85873" y="34072"/>
                    <a:pt x="42510" y="19618"/>
                  </a:cubicBezTo>
                  <a:cubicBezTo>
                    <a:pt x="36572" y="17639"/>
                    <a:pt x="29905" y="17152"/>
                    <a:pt x="24697" y="13680"/>
                  </a:cubicBezTo>
                  <a:cubicBezTo>
                    <a:pt x="18759" y="9722"/>
                    <a:pt x="1838" y="6851"/>
                    <a:pt x="6884" y="1805"/>
                  </a:cubicBezTo>
                  <a:cubicBezTo>
                    <a:pt x="12655" y="-3965"/>
                    <a:pt x="22718" y="5764"/>
                    <a:pt x="30635" y="7743"/>
                  </a:cubicBezTo>
                  <a:cubicBezTo>
                    <a:pt x="36573" y="11701"/>
                    <a:pt x="41927" y="16720"/>
                    <a:pt x="48448" y="19618"/>
                  </a:cubicBezTo>
                  <a:cubicBezTo>
                    <a:pt x="59887" y="24702"/>
                    <a:pt x="72199" y="27535"/>
                    <a:pt x="84074" y="31493"/>
                  </a:cubicBezTo>
                  <a:cubicBezTo>
                    <a:pt x="90012" y="33472"/>
                    <a:pt x="96289" y="34632"/>
                    <a:pt x="101887" y="37431"/>
                  </a:cubicBezTo>
                  <a:lnTo>
                    <a:pt x="113762" y="43369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A457A6-BED8-634E-B5BC-937AEAF23717}"/>
              </a:ext>
            </a:extLst>
          </p:cNvPr>
          <p:cNvGrpSpPr/>
          <p:nvPr/>
        </p:nvGrpSpPr>
        <p:grpSpPr>
          <a:xfrm>
            <a:off x="6321404" y="1150540"/>
            <a:ext cx="402840" cy="354194"/>
            <a:chOff x="7557968" y="2434338"/>
            <a:chExt cx="476272" cy="42366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2D888C-01A5-CB4A-A2A2-D065354A7108}"/>
                </a:ext>
              </a:extLst>
            </p:cNvPr>
            <p:cNvSpPr/>
            <p:nvPr/>
          </p:nvSpPr>
          <p:spPr>
            <a:xfrm rot="20812928" flipH="1">
              <a:off x="7557968" y="2468556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8104057-A8CC-2044-A160-724B7E3ACB9E}"/>
                </a:ext>
              </a:extLst>
            </p:cNvPr>
            <p:cNvSpPr/>
            <p:nvPr/>
          </p:nvSpPr>
          <p:spPr>
            <a:xfrm rot="20812928" flipH="1">
              <a:off x="7854240" y="2434338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4CDE4E-62A3-F34E-8B2B-2C37FCF3883D}"/>
                </a:ext>
              </a:extLst>
            </p:cNvPr>
            <p:cNvSpPr/>
            <p:nvPr/>
          </p:nvSpPr>
          <p:spPr>
            <a:xfrm rot="20812928" flipH="1">
              <a:off x="7783927" y="2678001"/>
              <a:ext cx="180000" cy="180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0.04917 L 0.16128 0.044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7 -2.22222E-6 L 3.88889E-6 -2.22222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type="title"/>
          </p:nvPr>
        </p:nvSpPr>
        <p:spPr>
          <a:xfrm>
            <a:off x="0" y="368848"/>
            <a:ext cx="9021400" cy="35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Clr>
                <a:srgbClr val="FFFF00"/>
              </a:buClr>
              <a:buSzPts val="2600"/>
            </a:pPr>
            <a:r>
              <a:rPr lang="en-US" sz="2000" b="1" dirty="0">
                <a:solidFill>
                  <a:srgbClr val="FFFF00"/>
                </a:solidFill>
              </a:rPr>
              <a:t>Answer the following questions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"/>
          </p:nvPr>
        </p:nvSpPr>
        <p:spPr>
          <a:xfrm>
            <a:off x="289773" y="880596"/>
            <a:ext cx="85642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What are outbreeding devices?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Flowering plants opt for outbreeding devices though it is uneconomical. Give reason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Discuss at least five outbreeding devices with an examples each.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Explain artificial hybridization in bisexual plants.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How artificial hybridization in bisexual flowers is different from artificial hybridization in unisexual flower?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Mention the objectives of artificial hybridization.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Describe term emasculation with reference to artificial hybridization.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800" dirty="0"/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90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25301A-7B28-734F-B2A9-1937AF520A4F}"/>
              </a:ext>
            </a:extLst>
          </p:cNvPr>
          <p:cNvSpPr/>
          <p:nvPr/>
        </p:nvSpPr>
        <p:spPr>
          <a:xfrm>
            <a:off x="0" y="13373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What would happen if continuous self pollination occurs in flowering plants?</a:t>
            </a:r>
            <a:b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51532-A244-374A-BC6A-CDC34ECCA27F}"/>
              </a:ext>
            </a:extLst>
          </p:cNvPr>
          <p:cNvSpPr/>
          <p:nvPr/>
        </p:nvSpPr>
        <p:spPr>
          <a:xfrm>
            <a:off x="91440" y="2004930"/>
            <a:ext cx="896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↓</a:t>
            </a:r>
            <a:b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</a:b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Answer: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Occur </a:t>
            </a:r>
            <a:r>
              <a:rPr lang="en-US" sz="2200" dirty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inbreeding depression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49BB0-64A0-B347-AC39-AC62DAF226CC}"/>
              </a:ext>
            </a:extLst>
          </p:cNvPr>
          <p:cNvSpPr/>
          <p:nvPr/>
        </p:nvSpPr>
        <p:spPr>
          <a:xfrm>
            <a:off x="2286000" y="3386258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↓</a:t>
            </a:r>
            <a:b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</a:b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Solution: </a:t>
            </a:r>
            <a:r>
              <a:rPr lang="en-US" sz="2200" b="1" dirty="0">
                <a:solidFill>
                  <a:srgbClr val="FFFF00"/>
                </a:solidFill>
                <a:latin typeface="Calibri"/>
                <a:cs typeface="Calibri"/>
                <a:sym typeface="Calibri"/>
              </a:rPr>
              <a:t>Outbreeding Devices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D780F5-A90F-6744-B285-26631AFE9586}"/>
              </a:ext>
            </a:extLst>
          </p:cNvPr>
          <p:cNvGrpSpPr/>
          <p:nvPr/>
        </p:nvGrpSpPr>
        <p:grpSpPr>
          <a:xfrm>
            <a:off x="3886200" y="135506"/>
            <a:ext cx="904730" cy="1288315"/>
            <a:chOff x="7127942" y="597397"/>
            <a:chExt cx="647700" cy="9920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A7F3AB-B31B-0046-AE02-A89150296E9E}"/>
                </a:ext>
              </a:extLst>
            </p:cNvPr>
            <p:cNvGrpSpPr/>
            <p:nvPr/>
          </p:nvGrpSpPr>
          <p:grpSpPr>
            <a:xfrm>
              <a:off x="7127942" y="597397"/>
              <a:ext cx="647700" cy="992089"/>
              <a:chOff x="7127942" y="597397"/>
              <a:chExt cx="647700" cy="992089"/>
            </a:xfrm>
          </p:grpSpPr>
          <p:sp>
            <p:nvSpPr>
              <p:cNvPr id="9" name="Can 8">
                <a:extLst>
                  <a:ext uri="{FF2B5EF4-FFF2-40B4-BE49-F238E27FC236}">
                    <a16:creationId xmlns:a16="http://schemas.microsoft.com/office/drawing/2014/main" id="{A1CC6EAA-BE94-FE41-8F23-B0734857AE37}"/>
                  </a:ext>
                </a:extLst>
              </p:cNvPr>
              <p:cNvSpPr/>
              <p:nvPr/>
            </p:nvSpPr>
            <p:spPr>
              <a:xfrm>
                <a:off x="7355076" y="1322786"/>
                <a:ext cx="304800" cy="266700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1D6814-FA4D-7849-8CC7-7B6C28B69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7942" y="597397"/>
                <a:ext cx="647700" cy="800100"/>
              </a:xfrm>
              <a:prstGeom prst="rect">
                <a:avLst/>
              </a:prstGeom>
            </p:spPr>
          </p:pic>
        </p:grp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79C610E7-5DAC-FE43-A587-563794DFC306}"/>
                </a:ext>
              </a:extLst>
            </p:cNvPr>
            <p:cNvSpPr/>
            <p:nvPr/>
          </p:nvSpPr>
          <p:spPr>
            <a:xfrm rot="1559349" flipH="1">
              <a:off x="7562251" y="657656"/>
              <a:ext cx="195249" cy="224649"/>
            </a:xfrm>
            <a:prstGeom prst="circularArrow">
              <a:avLst>
                <a:gd name="adj1" fmla="val 4011"/>
                <a:gd name="adj2" fmla="val 843985"/>
                <a:gd name="adj3" fmla="val 20126068"/>
                <a:gd name="adj4" fmla="val 8559195"/>
                <a:gd name="adj5" fmla="val 77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EA07ED7-3E02-9C43-A4C4-F8BD96212350}"/>
              </a:ext>
            </a:extLst>
          </p:cNvPr>
          <p:cNvSpPr/>
          <p:nvPr/>
        </p:nvSpPr>
        <p:spPr>
          <a:xfrm>
            <a:off x="4637475" y="476649"/>
            <a:ext cx="53563" cy="45719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9C15B0-825E-1744-B332-9AA69A5AF768}"/>
              </a:ext>
            </a:extLst>
          </p:cNvPr>
          <p:cNvSpPr/>
          <p:nvPr/>
        </p:nvSpPr>
        <p:spPr>
          <a:xfrm>
            <a:off x="4582407" y="460001"/>
            <a:ext cx="53563" cy="45719"/>
          </a:xfrm>
          <a:prstGeom prst="ellipse">
            <a:avLst/>
          </a:prstGeom>
          <a:solidFill>
            <a:srgbClr val="FFFF00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F1F80E-A4E4-B448-A42C-372A20C542B2}"/>
              </a:ext>
            </a:extLst>
          </p:cNvPr>
          <p:cNvSpPr/>
          <p:nvPr/>
        </p:nvSpPr>
        <p:spPr>
          <a:xfrm>
            <a:off x="91440" y="2642746"/>
            <a:ext cx="896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en-US" sz="2000" b="1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Reduction in fertility and productivity, </a:t>
            </a:r>
            <a:r>
              <a:rPr lang="en-US" sz="2000" b="1" i="1" dirty="0" err="1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characterised</a:t>
            </a:r>
            <a:r>
              <a:rPr lang="en-US" sz="2000" b="1" i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 by reduced pollen production and decreased in quality and quality of seeds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)</a:t>
            </a:r>
            <a:endParaRPr lang="en-US" dirty="0"/>
          </a:p>
        </p:txBody>
      </p:sp>
      <p:sp>
        <p:nvSpPr>
          <p:cNvPr id="11" name="10-Point Star 10">
            <a:extLst>
              <a:ext uri="{FF2B5EF4-FFF2-40B4-BE49-F238E27FC236}">
                <a16:creationId xmlns:a16="http://schemas.microsoft.com/office/drawing/2014/main" id="{98F9344C-622D-FE4E-B7F9-99236DE97F35}"/>
              </a:ext>
            </a:extLst>
          </p:cNvPr>
          <p:cNvSpPr/>
          <p:nvPr/>
        </p:nvSpPr>
        <p:spPr>
          <a:xfrm rot="20828746">
            <a:off x="6858000" y="1668162"/>
            <a:ext cx="1383958" cy="1127486"/>
          </a:xfrm>
          <a:prstGeom prst="star10">
            <a:avLst>
              <a:gd name="adj" fmla="val 34407"/>
              <a:gd name="hf" fmla="val 105146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after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4 0.00167 L 0.00104 0.00195 C 0.00313 0.00028 0.00556 -0.00083 0.00764 -0.0025 C 0.00938 -0.00388 0.0099 -0.00722 0.01111 -0.00916 C 0.01181 -0.01027 0.01285 -0.01111 0.01354 -0.01194 C 0.01389 -0.01333 0.01407 -0.01472 0.01441 -0.01583 C 0.01493 -0.0175 0.0158 -0.01888 0.01615 -0.02 C 0.01684 -0.0225 0.01719 -0.02527 0.01789 -0.02805 L 0.01875 -0.03194 C 0.01841 -0.03527 0.01823 -0.03833 0.01789 -0.04138 C 0.01702 -0.04777 0.01407 -0.05277 0.01025 -0.055 L 0.00764 -0.05611 C 0.00295 -0.05583 -0.00191 -0.05638 -0.00659 -0.055 C -0.00764 -0.05444 -0.00764 -0.05194 -0.00833 -0.05083 C -0.00902 -0.04972 -0.01007 -0.04916 -0.01076 -0.04805 C -0.01302 -0.0375 -0.01076 -0.05083 -0.01076 -0.04 C -0.01076 -0.0275 -0.01163 -0.03638 -0.0125 -0.02805 C -0.01267 -0.02666 -0.0125 -0.02527 -0.0125 -0.02388 L -0.0125 -0.02361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2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 animBg="1"/>
      <p:bldP spid="5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685800" y="2312126"/>
            <a:ext cx="7772400" cy="67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5400"/>
            </a:pPr>
            <a:r>
              <a:rPr lang="en-US" b="1" dirty="0"/>
              <a:t>Outbreeding Devices</a:t>
            </a:r>
            <a:endParaRPr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285D63-A38E-2443-901C-BDC581F866C8}"/>
              </a:ext>
            </a:extLst>
          </p:cNvPr>
          <p:cNvSpPr/>
          <p:nvPr/>
        </p:nvSpPr>
        <p:spPr>
          <a:xfrm>
            <a:off x="117567" y="897720"/>
            <a:ext cx="8882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Chapter 2 </a:t>
            </a:r>
            <a:r>
              <a:rPr lang="en-US" sz="2800" b="1" dirty="0">
                <a:solidFill>
                  <a:schemeClr val="lt1"/>
                </a:solidFill>
              </a:rPr>
              <a:t>Sexual Reproduction In Flowering Plant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5"/>
          <p:cNvSpPr txBox="1">
            <a:spLocks noGrp="1"/>
          </p:cNvSpPr>
          <p:nvPr>
            <p:ph type="title"/>
          </p:nvPr>
        </p:nvSpPr>
        <p:spPr>
          <a:xfrm>
            <a:off x="457201" y="-53887"/>
            <a:ext cx="5889171" cy="66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00"/>
              </a:buClr>
              <a:buSzPts val="4400"/>
            </a:pPr>
            <a:r>
              <a:rPr lang="en-US" sz="2000" b="1" dirty="0">
                <a:solidFill>
                  <a:srgbClr val="FFFF00"/>
                </a:solidFill>
              </a:rPr>
              <a:t>Outbreeding Devices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20" name="Google Shape;720;p75"/>
          <p:cNvSpPr txBox="1">
            <a:spLocks noGrp="1"/>
          </p:cNvSpPr>
          <p:nvPr>
            <p:ph type="body" idx="1"/>
          </p:nvPr>
        </p:nvSpPr>
        <p:spPr>
          <a:xfrm>
            <a:off x="143691" y="537700"/>
            <a:ext cx="7049594" cy="408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975" indent="-180975" algn="just">
              <a:spcBef>
                <a:spcPts val="0"/>
              </a:spcBef>
              <a:buSzPct val="100000"/>
            </a:pPr>
            <a:r>
              <a:rPr lang="en-US" sz="1800" dirty="0"/>
              <a:t>Outbreeding devices are </a:t>
            </a:r>
            <a:r>
              <a:rPr lang="en-US" sz="1800" b="1" dirty="0">
                <a:solidFill>
                  <a:srgbClr val="FFFF00"/>
                </a:solidFill>
              </a:rPr>
              <a:t>mechanisms (adaptations/techniques/ways) to discourage self pollination</a:t>
            </a:r>
            <a:r>
              <a:rPr lang="en-US" sz="1800" dirty="0"/>
              <a:t> and to </a:t>
            </a:r>
            <a:r>
              <a:rPr lang="en-US" sz="1800" b="1" dirty="0">
                <a:solidFill>
                  <a:srgbClr val="FFFF00"/>
                </a:solidFill>
              </a:rPr>
              <a:t>encourage cross-pollination</a:t>
            </a:r>
            <a:r>
              <a:rPr lang="en-US" sz="1800" dirty="0"/>
              <a:t> (</a:t>
            </a:r>
            <a:r>
              <a:rPr lang="en-US" sz="1800" i="1" dirty="0"/>
              <a:t>for more genetic diversity</a:t>
            </a:r>
            <a:r>
              <a:rPr lang="en-US" sz="1800" dirty="0"/>
              <a:t>). </a:t>
            </a:r>
          </a:p>
          <a:p>
            <a:pPr marL="180975" indent="-180975" algn="just">
              <a:spcBef>
                <a:spcPts val="0"/>
              </a:spcBef>
              <a:buSzPct val="100000"/>
            </a:pPr>
            <a:r>
              <a:rPr lang="en-US" sz="1800" dirty="0"/>
              <a:t>These are </a:t>
            </a:r>
            <a:r>
              <a:rPr lang="en-US" sz="1800" b="1" dirty="0">
                <a:solidFill>
                  <a:srgbClr val="FFFF00"/>
                </a:solidFill>
              </a:rPr>
              <a:t>barriers to self-pollination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depend on pollinators</a:t>
            </a:r>
            <a:r>
              <a:rPr lang="en-US" sz="1800" dirty="0"/>
              <a:t> to transfer pollen.</a:t>
            </a:r>
            <a:endParaRPr sz="1800" dirty="0"/>
          </a:p>
          <a:p>
            <a:pPr marL="0" indent="0" algn="just">
              <a:spcBef>
                <a:spcPts val="560"/>
              </a:spcBef>
              <a:buSzPct val="100000"/>
              <a:buNone/>
            </a:pPr>
            <a:endParaRPr lang="en-US" sz="1800" dirty="0"/>
          </a:p>
          <a:p>
            <a:pPr marL="0" indent="0" algn="just">
              <a:spcBef>
                <a:spcPts val="560"/>
              </a:spcBef>
              <a:buSzPct val="100000"/>
              <a:buNone/>
            </a:pPr>
            <a:r>
              <a:rPr lang="en-US" sz="1800" dirty="0"/>
              <a:t>Why do flowering plants opt for outbreeding devices though it is uneconomical?</a:t>
            </a:r>
          </a:p>
          <a:p>
            <a:pPr marL="0" indent="0" algn="just">
              <a:spcBef>
                <a:spcPts val="560"/>
              </a:spcBef>
              <a:buSzPct val="100000"/>
              <a:buNone/>
            </a:pPr>
            <a:r>
              <a:rPr lang="en-US" sz="1800" dirty="0"/>
              <a:t>Answer: Primarily for preventing </a:t>
            </a:r>
            <a:r>
              <a:rPr lang="en-US" sz="1800" b="1" dirty="0">
                <a:solidFill>
                  <a:srgbClr val="FFFF00"/>
                </a:solidFill>
              </a:rPr>
              <a:t>inbreeding depression </a:t>
            </a:r>
            <a:r>
              <a:rPr lang="en-US" sz="1800" dirty="0">
                <a:solidFill>
                  <a:schemeClr val="bg1"/>
                </a:solidFill>
              </a:rPr>
              <a:t>by avoiding self pollination and promoting cross pollination.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24FDCC-A134-8E4E-8612-7F15987439A5}"/>
              </a:ext>
            </a:extLst>
          </p:cNvPr>
          <p:cNvGrpSpPr/>
          <p:nvPr/>
        </p:nvGrpSpPr>
        <p:grpSpPr>
          <a:xfrm>
            <a:off x="7193285" y="1728731"/>
            <a:ext cx="1752597" cy="1505108"/>
            <a:chOff x="6050925" y="3529773"/>
            <a:chExt cx="1540050" cy="1202191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8B5B0450-A489-2846-870C-1908A3F7D2F5}"/>
                </a:ext>
              </a:extLst>
            </p:cNvPr>
            <p:cNvSpPr/>
            <p:nvPr/>
          </p:nvSpPr>
          <p:spPr>
            <a:xfrm>
              <a:off x="6313683" y="4456736"/>
              <a:ext cx="304800" cy="266700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0731A3D1-DD07-404A-B26B-56B8F31D9620}"/>
                </a:ext>
              </a:extLst>
            </p:cNvPr>
            <p:cNvSpPr/>
            <p:nvPr/>
          </p:nvSpPr>
          <p:spPr>
            <a:xfrm>
              <a:off x="7112000" y="4465264"/>
              <a:ext cx="304800" cy="266700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oogle Shape;492;p47" descr="Related image">
              <a:extLst>
                <a:ext uri="{FF2B5EF4-FFF2-40B4-BE49-F238E27FC236}">
                  <a16:creationId xmlns:a16="http://schemas.microsoft.com/office/drawing/2014/main" id="{A15B3F85-AE98-0A44-BB1F-6A5743CC6C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50925" y="3529773"/>
              <a:ext cx="1540050" cy="984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06FA0F-05E8-5A47-995E-C32F5289DB6F}"/>
              </a:ext>
            </a:extLst>
          </p:cNvPr>
          <p:cNvGrpSpPr/>
          <p:nvPr/>
        </p:nvGrpSpPr>
        <p:grpSpPr>
          <a:xfrm>
            <a:off x="7929805" y="367926"/>
            <a:ext cx="962865" cy="1288315"/>
            <a:chOff x="7127942" y="597397"/>
            <a:chExt cx="647700" cy="9920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E05DAB-1847-D147-9952-5320EA045E26}"/>
                </a:ext>
              </a:extLst>
            </p:cNvPr>
            <p:cNvGrpSpPr/>
            <p:nvPr/>
          </p:nvGrpSpPr>
          <p:grpSpPr>
            <a:xfrm>
              <a:off x="7127942" y="597397"/>
              <a:ext cx="647700" cy="992089"/>
              <a:chOff x="7127942" y="597397"/>
              <a:chExt cx="647700" cy="992089"/>
            </a:xfrm>
          </p:grpSpPr>
          <p:sp>
            <p:nvSpPr>
              <p:cNvPr id="5" name="Can 4">
                <a:extLst>
                  <a:ext uri="{FF2B5EF4-FFF2-40B4-BE49-F238E27FC236}">
                    <a16:creationId xmlns:a16="http://schemas.microsoft.com/office/drawing/2014/main" id="{6ED357F4-9ADE-4B4E-BCE4-DC15E092A67C}"/>
                  </a:ext>
                </a:extLst>
              </p:cNvPr>
              <p:cNvSpPr/>
              <p:nvPr/>
            </p:nvSpPr>
            <p:spPr>
              <a:xfrm>
                <a:off x="7355076" y="1322786"/>
                <a:ext cx="304800" cy="266700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964D48D-062E-074A-AADA-ADC5AD25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7942" y="597397"/>
                <a:ext cx="647700" cy="800100"/>
              </a:xfrm>
              <a:prstGeom prst="rect">
                <a:avLst/>
              </a:prstGeom>
            </p:spPr>
          </p:pic>
        </p:grpSp>
        <p:sp>
          <p:nvSpPr>
            <p:cNvPr id="26" name="Circular Arrow 25">
              <a:extLst>
                <a:ext uri="{FF2B5EF4-FFF2-40B4-BE49-F238E27FC236}">
                  <a16:creationId xmlns:a16="http://schemas.microsoft.com/office/drawing/2014/main" id="{44EDD26B-F7F7-8241-AAFE-20668DA08804}"/>
                </a:ext>
              </a:extLst>
            </p:cNvPr>
            <p:cNvSpPr/>
            <p:nvPr/>
          </p:nvSpPr>
          <p:spPr>
            <a:xfrm rot="1559349" flipH="1">
              <a:off x="7562251" y="657656"/>
              <a:ext cx="195249" cy="224649"/>
            </a:xfrm>
            <a:prstGeom prst="circularArrow">
              <a:avLst>
                <a:gd name="adj1" fmla="val 4011"/>
                <a:gd name="adj2" fmla="val 843985"/>
                <a:gd name="adj3" fmla="val 20126068"/>
                <a:gd name="adj4" fmla="val 8559195"/>
                <a:gd name="adj5" fmla="val 77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Cross 26">
            <a:extLst>
              <a:ext uri="{FF2B5EF4-FFF2-40B4-BE49-F238E27FC236}">
                <a16:creationId xmlns:a16="http://schemas.microsoft.com/office/drawing/2014/main" id="{513A42AE-8C44-2744-A06F-C9033D4A0502}"/>
              </a:ext>
            </a:extLst>
          </p:cNvPr>
          <p:cNvSpPr/>
          <p:nvPr/>
        </p:nvSpPr>
        <p:spPr>
          <a:xfrm rot="2157391">
            <a:off x="8718267" y="450468"/>
            <a:ext cx="188855" cy="193304"/>
          </a:xfrm>
          <a:prstGeom prst="plus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al 120">
            <a:extLst>
              <a:ext uri="{FF2B5EF4-FFF2-40B4-BE49-F238E27FC236}">
                <a16:creationId xmlns:a16="http://schemas.microsoft.com/office/drawing/2014/main" id="{31CF1C24-4D98-AF44-8C4C-D6239EA54D0D}"/>
              </a:ext>
            </a:extLst>
          </p:cNvPr>
          <p:cNvSpPr/>
          <p:nvPr/>
        </p:nvSpPr>
        <p:spPr>
          <a:xfrm>
            <a:off x="3503045" y="1903835"/>
            <a:ext cx="1872000" cy="1872000"/>
          </a:xfrm>
          <a:prstGeom prst="ellipse">
            <a:avLst/>
          </a:prstGeom>
          <a:solidFill>
            <a:srgbClr val="CEE5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C6F1CB-A4B3-2040-9F41-A1321AE261B8}"/>
              </a:ext>
            </a:extLst>
          </p:cNvPr>
          <p:cNvGrpSpPr/>
          <p:nvPr/>
        </p:nvGrpSpPr>
        <p:grpSpPr>
          <a:xfrm>
            <a:off x="3528301" y="491840"/>
            <a:ext cx="1846744" cy="1491613"/>
            <a:chOff x="3197867" y="-191232"/>
            <a:chExt cx="1846744" cy="184674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3F47E74-A9EA-F649-9178-968F9EBE0AF1}"/>
                </a:ext>
              </a:extLst>
            </p:cNvPr>
            <p:cNvSpPr/>
            <p:nvPr/>
          </p:nvSpPr>
          <p:spPr>
            <a:xfrm>
              <a:off x="3197867" y="-191232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0" name="Oval 6">
              <a:extLst>
                <a:ext uri="{FF2B5EF4-FFF2-40B4-BE49-F238E27FC236}">
                  <a16:creationId xmlns:a16="http://schemas.microsoft.com/office/drawing/2014/main" id="{4E9F9F9F-1C6B-F540-924C-480AE65581B5}"/>
                </a:ext>
              </a:extLst>
            </p:cNvPr>
            <p:cNvSpPr txBox="1"/>
            <p:nvPr/>
          </p:nvSpPr>
          <p:spPr>
            <a:xfrm>
              <a:off x="3468316" y="79217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Dichogamy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B09AE5F-2658-3648-8302-E1243A4FC5E6}"/>
              </a:ext>
            </a:extLst>
          </p:cNvPr>
          <p:cNvGrpSpPr/>
          <p:nvPr/>
        </p:nvGrpSpPr>
        <p:grpSpPr>
          <a:xfrm>
            <a:off x="5066577" y="1339599"/>
            <a:ext cx="1846744" cy="1491613"/>
            <a:chOff x="4810722" y="980575"/>
            <a:chExt cx="1846744" cy="1846744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371AAF8-D712-BA42-9D06-87B986C0C94C}"/>
                </a:ext>
              </a:extLst>
            </p:cNvPr>
            <p:cNvSpPr/>
            <p:nvPr/>
          </p:nvSpPr>
          <p:spPr>
            <a:xfrm>
              <a:off x="481072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11B7B05D-49F5-8442-A1E7-E22FADAD459E}"/>
                </a:ext>
              </a:extLst>
            </p:cNvPr>
            <p:cNvSpPr txBox="1"/>
            <p:nvPr/>
          </p:nvSpPr>
          <p:spPr>
            <a:xfrm>
              <a:off x="5081171" y="1251024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Heterostyly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F05EDE6-5585-C34E-99A2-37E0F784E0A4}"/>
              </a:ext>
            </a:extLst>
          </p:cNvPr>
          <p:cNvGrpSpPr/>
          <p:nvPr/>
        </p:nvGrpSpPr>
        <p:grpSpPr>
          <a:xfrm>
            <a:off x="5038325" y="2829759"/>
            <a:ext cx="1846744" cy="1491613"/>
            <a:chOff x="4194666" y="2876600"/>
            <a:chExt cx="1846744" cy="184674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3C18A3-FAAB-3D42-A7EA-ECE9C8CD8B96}"/>
                </a:ext>
              </a:extLst>
            </p:cNvPr>
            <p:cNvSpPr/>
            <p:nvPr/>
          </p:nvSpPr>
          <p:spPr>
            <a:xfrm>
              <a:off x="4194666" y="2876600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6" name="Oval 10">
              <a:extLst>
                <a:ext uri="{FF2B5EF4-FFF2-40B4-BE49-F238E27FC236}">
                  <a16:creationId xmlns:a16="http://schemas.microsoft.com/office/drawing/2014/main" id="{3187760B-3C79-544C-895F-D604F005F129}"/>
                </a:ext>
              </a:extLst>
            </p:cNvPr>
            <p:cNvSpPr txBox="1"/>
            <p:nvPr/>
          </p:nvSpPr>
          <p:spPr>
            <a:xfrm>
              <a:off x="4465115" y="3147049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Unisexuality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Or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rgbClr val="FFFF00"/>
                  </a:solidFill>
                </a:rPr>
                <a:t> </a:t>
              </a:r>
              <a:r>
                <a:rPr lang="en-US" b="1" kern="1200" dirty="0" err="1">
                  <a:solidFill>
                    <a:srgbClr val="FFFF00"/>
                  </a:solidFill>
                </a:rPr>
                <a:t>dicliny</a:t>
              </a:r>
              <a:endParaRPr lang="en-US" sz="1400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4663273-5419-FE48-8BD0-89E940380A54}"/>
              </a:ext>
            </a:extLst>
          </p:cNvPr>
          <p:cNvGrpSpPr/>
          <p:nvPr/>
        </p:nvGrpSpPr>
        <p:grpSpPr>
          <a:xfrm>
            <a:off x="3462030" y="3649771"/>
            <a:ext cx="1846744" cy="1491613"/>
            <a:chOff x="2201068" y="2876600"/>
            <a:chExt cx="1846744" cy="184674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FF1F23A-A539-DA44-82C1-9D3400AE205E}"/>
                </a:ext>
              </a:extLst>
            </p:cNvPr>
            <p:cNvSpPr/>
            <p:nvPr/>
          </p:nvSpPr>
          <p:spPr>
            <a:xfrm>
              <a:off x="2201068" y="2876600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4" name="Oval 12">
              <a:extLst>
                <a:ext uri="{FF2B5EF4-FFF2-40B4-BE49-F238E27FC236}">
                  <a16:creationId xmlns:a16="http://schemas.microsoft.com/office/drawing/2014/main" id="{EF6ACA5B-3679-9E48-8528-3EE56D958A88}"/>
                </a:ext>
              </a:extLst>
            </p:cNvPr>
            <p:cNvSpPr txBox="1"/>
            <p:nvPr/>
          </p:nvSpPr>
          <p:spPr>
            <a:xfrm>
              <a:off x="2471517" y="3147049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Dioecy of plant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11692E-B31D-D24A-A9CD-66E2168DB2AE}"/>
              </a:ext>
            </a:extLst>
          </p:cNvPr>
          <p:cNvGrpSpPr/>
          <p:nvPr/>
        </p:nvGrpSpPr>
        <p:grpSpPr>
          <a:xfrm>
            <a:off x="1964769" y="2794744"/>
            <a:ext cx="1846744" cy="1491613"/>
            <a:chOff x="1585012" y="980575"/>
            <a:chExt cx="1846744" cy="1846744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AD2AAA8-C71F-F141-B7FA-849C27C55998}"/>
                </a:ext>
              </a:extLst>
            </p:cNvPr>
            <p:cNvSpPr/>
            <p:nvPr/>
          </p:nvSpPr>
          <p:spPr>
            <a:xfrm>
              <a:off x="158501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2" name="Oval 14">
              <a:extLst>
                <a:ext uri="{FF2B5EF4-FFF2-40B4-BE49-F238E27FC236}">
                  <a16:creationId xmlns:a16="http://schemas.microsoft.com/office/drawing/2014/main" id="{E9D264FA-D584-5D4F-90FA-352A7B74B8B2}"/>
                </a:ext>
              </a:extLst>
            </p:cNvPr>
            <p:cNvSpPr txBox="1"/>
            <p:nvPr/>
          </p:nvSpPr>
          <p:spPr>
            <a:xfrm>
              <a:off x="1855461" y="1251024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00000"/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Self-incompatibility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FC1F82-6C79-C041-86AE-5F09358187A2}"/>
              </a:ext>
            </a:extLst>
          </p:cNvPr>
          <p:cNvSpPr/>
          <p:nvPr/>
        </p:nvSpPr>
        <p:spPr>
          <a:xfrm>
            <a:off x="3617333" y="2603196"/>
            <a:ext cx="16501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rgbClr val="F79646">
                    <a:lumMod val="50000"/>
                  </a:srgbClr>
                </a:solidFill>
                <a:ea typeface="+mn-ea"/>
                <a:cs typeface="+mn-cs"/>
              </a:rPr>
              <a:t>Outbreeding devices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05473-305A-0543-A268-8CF58575CE18}"/>
              </a:ext>
            </a:extLst>
          </p:cNvPr>
          <p:cNvGrpSpPr/>
          <p:nvPr/>
        </p:nvGrpSpPr>
        <p:grpSpPr>
          <a:xfrm>
            <a:off x="2041038" y="1339598"/>
            <a:ext cx="1846744" cy="1491613"/>
            <a:chOff x="1585012" y="980575"/>
            <a:chExt cx="1846744" cy="18467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AA5756-FA5F-E848-B5B3-DC89B8A22DC3}"/>
                </a:ext>
              </a:extLst>
            </p:cNvPr>
            <p:cNvSpPr/>
            <p:nvPr/>
          </p:nvSpPr>
          <p:spPr>
            <a:xfrm>
              <a:off x="158501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3B144841-85A1-2043-B1F9-623BFDB45F74}"/>
                </a:ext>
              </a:extLst>
            </p:cNvPr>
            <p:cNvSpPr txBox="1"/>
            <p:nvPr/>
          </p:nvSpPr>
          <p:spPr>
            <a:xfrm>
              <a:off x="1678924" y="1251024"/>
              <a:ext cx="1728764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00000"/>
                <a:buNone/>
              </a:pPr>
              <a:r>
                <a:rPr lang="en-US" b="1" dirty="0" err="1">
                  <a:solidFill>
                    <a:srgbClr val="FFFF00"/>
                  </a:solidFill>
                </a:rPr>
                <a:t>Polenprepotency</a:t>
              </a:r>
              <a:endParaRPr lang="en-US" sz="1400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F5A6B-D797-4C48-812E-B2A9EB9BBD8A}"/>
              </a:ext>
            </a:extLst>
          </p:cNvPr>
          <p:cNvGrpSpPr/>
          <p:nvPr/>
        </p:nvGrpSpPr>
        <p:grpSpPr>
          <a:xfrm>
            <a:off x="7193285" y="1728731"/>
            <a:ext cx="1752597" cy="1505108"/>
            <a:chOff x="6050925" y="3529773"/>
            <a:chExt cx="1540050" cy="1202191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FB4B31E0-94E2-9F47-99D2-B24175EE2742}"/>
                </a:ext>
              </a:extLst>
            </p:cNvPr>
            <p:cNvSpPr/>
            <p:nvPr/>
          </p:nvSpPr>
          <p:spPr>
            <a:xfrm>
              <a:off x="6313683" y="4456736"/>
              <a:ext cx="304800" cy="266700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D56ACFF7-0D7A-1D46-8464-71CBBF839896}"/>
                </a:ext>
              </a:extLst>
            </p:cNvPr>
            <p:cNvSpPr/>
            <p:nvPr/>
          </p:nvSpPr>
          <p:spPr>
            <a:xfrm>
              <a:off x="7112000" y="4465264"/>
              <a:ext cx="304800" cy="266700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oogle Shape;492;p47" descr="Related image">
              <a:extLst>
                <a:ext uri="{FF2B5EF4-FFF2-40B4-BE49-F238E27FC236}">
                  <a16:creationId xmlns:a16="http://schemas.microsoft.com/office/drawing/2014/main" id="{AC370B3E-3CA0-FE45-B0C4-0F81A85EF4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50925" y="3529773"/>
              <a:ext cx="1540050" cy="9841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70E65D-FFC9-D941-95FE-F8882F92F49E}"/>
              </a:ext>
            </a:extLst>
          </p:cNvPr>
          <p:cNvGrpSpPr/>
          <p:nvPr/>
        </p:nvGrpSpPr>
        <p:grpSpPr>
          <a:xfrm>
            <a:off x="266522" y="1934848"/>
            <a:ext cx="962865" cy="1288315"/>
            <a:chOff x="7127942" y="597397"/>
            <a:chExt cx="647700" cy="99208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C159506-6164-3B40-BAFB-3DB4BE45D8D3}"/>
                </a:ext>
              </a:extLst>
            </p:cNvPr>
            <p:cNvGrpSpPr/>
            <p:nvPr/>
          </p:nvGrpSpPr>
          <p:grpSpPr>
            <a:xfrm>
              <a:off x="7127942" y="597397"/>
              <a:ext cx="647700" cy="992089"/>
              <a:chOff x="7127942" y="597397"/>
              <a:chExt cx="647700" cy="992089"/>
            </a:xfrm>
          </p:grpSpPr>
          <p:sp>
            <p:nvSpPr>
              <p:cNvPr id="29" name="Can 28">
                <a:extLst>
                  <a:ext uri="{FF2B5EF4-FFF2-40B4-BE49-F238E27FC236}">
                    <a16:creationId xmlns:a16="http://schemas.microsoft.com/office/drawing/2014/main" id="{E3E1DB2A-8E81-184C-8678-DD3B880A59EA}"/>
                  </a:ext>
                </a:extLst>
              </p:cNvPr>
              <p:cNvSpPr/>
              <p:nvPr/>
            </p:nvSpPr>
            <p:spPr>
              <a:xfrm>
                <a:off x="7355076" y="1322786"/>
                <a:ext cx="304800" cy="266700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F642F57-791D-4746-8EE1-F7203E32F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7942" y="597397"/>
                <a:ext cx="647700" cy="800100"/>
              </a:xfrm>
              <a:prstGeom prst="rect">
                <a:avLst/>
              </a:prstGeom>
            </p:spPr>
          </p:pic>
        </p:grpSp>
        <p:sp>
          <p:nvSpPr>
            <p:cNvPr id="28" name="Circular Arrow 27">
              <a:extLst>
                <a:ext uri="{FF2B5EF4-FFF2-40B4-BE49-F238E27FC236}">
                  <a16:creationId xmlns:a16="http://schemas.microsoft.com/office/drawing/2014/main" id="{0D3B771A-5F6E-9D4D-9B1D-FE6E86E76A87}"/>
                </a:ext>
              </a:extLst>
            </p:cNvPr>
            <p:cNvSpPr/>
            <p:nvPr/>
          </p:nvSpPr>
          <p:spPr>
            <a:xfrm rot="1559349" flipH="1">
              <a:off x="7562251" y="657656"/>
              <a:ext cx="195249" cy="224649"/>
            </a:xfrm>
            <a:prstGeom prst="circularArrow">
              <a:avLst>
                <a:gd name="adj1" fmla="val 4011"/>
                <a:gd name="adj2" fmla="val 843985"/>
                <a:gd name="adj3" fmla="val 20126068"/>
                <a:gd name="adj4" fmla="val 8559195"/>
                <a:gd name="adj5" fmla="val 777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Cross 30">
            <a:extLst>
              <a:ext uri="{FF2B5EF4-FFF2-40B4-BE49-F238E27FC236}">
                <a16:creationId xmlns:a16="http://schemas.microsoft.com/office/drawing/2014/main" id="{F2AE4FA4-FA41-D849-B2F0-15C2305DCAC1}"/>
              </a:ext>
            </a:extLst>
          </p:cNvPr>
          <p:cNvSpPr/>
          <p:nvPr/>
        </p:nvSpPr>
        <p:spPr>
          <a:xfrm rot="2157391">
            <a:off x="1054984" y="2017390"/>
            <a:ext cx="188855" cy="193304"/>
          </a:xfrm>
          <a:prstGeom prst="plus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6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type="title"/>
          </p:nvPr>
        </p:nvSpPr>
        <p:spPr>
          <a:xfrm>
            <a:off x="0" y="360228"/>
            <a:ext cx="9144000" cy="39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FFFF00"/>
              </a:buClr>
              <a:buSzPts val="2600"/>
            </a:pPr>
            <a:r>
              <a:rPr lang="en-US" sz="2000" b="1" dirty="0">
                <a:solidFill>
                  <a:srgbClr val="FFFF00"/>
                </a:solidFill>
              </a:rPr>
              <a:t>Some outbreeding devices to prevent self pollination/inbreeding 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"/>
          </p:nvPr>
        </p:nvSpPr>
        <p:spPr>
          <a:xfrm>
            <a:off x="83125" y="898985"/>
            <a:ext cx="6435710" cy="444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FFFF00"/>
                </a:solidFill>
              </a:rPr>
              <a:t>Dichogamy:</a:t>
            </a:r>
            <a:r>
              <a:rPr lang="en-US" sz="1600" dirty="0"/>
              <a:t> Maturation of </a:t>
            </a:r>
            <a:r>
              <a:rPr lang="en-US" sz="1600" b="1" dirty="0">
                <a:solidFill>
                  <a:srgbClr val="FFFF00"/>
                </a:solidFill>
              </a:rPr>
              <a:t>pollen and the ovary at different times i.e. pollen release and stigma receptivity are not synchronized</a:t>
            </a:r>
            <a:r>
              <a:rPr lang="en-US" sz="1600" dirty="0"/>
              <a:t>. </a:t>
            </a:r>
          </a:p>
          <a:p>
            <a:pPr marL="360363" indent="0" algn="just">
              <a:spcBef>
                <a:spcPts val="0"/>
              </a:spcBef>
              <a:buSzPct val="100000"/>
              <a:buNone/>
            </a:pPr>
            <a:r>
              <a:rPr lang="en-US" sz="1600" i="1" dirty="0"/>
              <a:t>Either the pollen is released before the stigma becomes receptive (</a:t>
            </a:r>
            <a:r>
              <a:rPr lang="en-US" sz="1600" b="1" i="1" dirty="0">
                <a:solidFill>
                  <a:srgbClr val="FFFF00"/>
                </a:solidFill>
              </a:rPr>
              <a:t>protandry</a:t>
            </a:r>
            <a:r>
              <a:rPr lang="en-US" sz="1600" i="1" dirty="0"/>
              <a:t>) or stigma becomes receptive much before the release of pollen (</a:t>
            </a:r>
            <a:r>
              <a:rPr lang="en-US" sz="1600" b="1" i="1" dirty="0">
                <a:solidFill>
                  <a:srgbClr val="FFFF00"/>
                </a:solidFill>
              </a:rPr>
              <a:t>protogyny</a:t>
            </a:r>
            <a:r>
              <a:rPr lang="en-US" sz="1600" i="1" dirty="0"/>
              <a:t>)</a:t>
            </a:r>
            <a:r>
              <a:rPr lang="en-US" sz="1600" dirty="0"/>
              <a:t>. Occurs in rose, sunflower, 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FFFF00"/>
                </a:solidFill>
              </a:rPr>
              <a:t>Heterostyly: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FF00"/>
                </a:solidFill>
              </a:rPr>
              <a:t>Anther and stigma are placed at different positions</a:t>
            </a:r>
            <a:r>
              <a:rPr lang="en-US" sz="1600" dirty="0"/>
              <a:t> so that the pollen cannot come in contact with the stigma of the same flower. </a:t>
            </a:r>
          </a:p>
          <a:p>
            <a:pPr marL="360363" indent="0" algn="just">
              <a:spcBef>
                <a:spcPts val="0"/>
              </a:spcBef>
              <a:buSzPct val="100000"/>
              <a:buNone/>
            </a:pPr>
            <a:r>
              <a:rPr lang="en-US" sz="1600" dirty="0"/>
              <a:t>Example; Primroses with two types of flowers (</a:t>
            </a:r>
            <a:r>
              <a:rPr lang="en-US" sz="1600" dirty="0" err="1"/>
              <a:t>i</a:t>
            </a:r>
            <a:r>
              <a:rPr lang="en-US" sz="1600" dirty="0"/>
              <a:t>) pin-eyed flower is long styled (i.e. has anthers positioned at the pollen tube’s halfway point) and the thrum-eyed has short styled (i.e. stigma is located at the halfway point).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3"/>
            </a:pPr>
            <a:r>
              <a:rPr lang="en-US" sz="1600" b="1" dirty="0" err="1">
                <a:solidFill>
                  <a:srgbClr val="FFFF00"/>
                </a:solidFill>
              </a:rPr>
              <a:t>Dicliny</a:t>
            </a:r>
            <a:r>
              <a:rPr lang="en-US" sz="1600" b="1" dirty="0">
                <a:solidFill>
                  <a:srgbClr val="FFFF00"/>
                </a:solidFill>
              </a:rPr>
              <a:t> or Unisexuality of flower </a:t>
            </a:r>
            <a:r>
              <a:rPr lang="en-US" sz="1600" dirty="0"/>
              <a:t>(</a:t>
            </a:r>
            <a:r>
              <a:rPr lang="en-IN" sz="1600" dirty="0"/>
              <a:t>Production of unisexual flowers</a:t>
            </a:r>
            <a:r>
              <a:rPr lang="en-US" sz="1600" dirty="0"/>
              <a:t>): Growth of staminate flower (male flower) and pistillate flower (female flower) to prevent self pollination. </a:t>
            </a:r>
          </a:p>
          <a:p>
            <a:pPr marL="360363" indent="0" algn="just">
              <a:spcBef>
                <a:spcPts val="0"/>
              </a:spcBef>
              <a:buSzPct val="100000"/>
              <a:buNone/>
            </a:pPr>
            <a:r>
              <a:rPr lang="en-US" sz="1600" dirty="0"/>
              <a:t>For example; both male and female flowers are present on the same plant such as </a:t>
            </a:r>
            <a:r>
              <a:rPr lang="en-US" sz="1600" dirty="0">
                <a:solidFill>
                  <a:srgbClr val="FFFF00"/>
                </a:solidFill>
              </a:rPr>
              <a:t>castor and maize </a:t>
            </a:r>
            <a:r>
              <a:rPr lang="en-US" sz="1600" dirty="0"/>
              <a:t>(monoecious), it prevents autogamy but not geitonogamy. 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AC403-CB2D-FF4A-B8AE-810938A88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" t="5042" r="5900" b="12172"/>
          <a:stretch/>
        </p:blipFill>
        <p:spPr>
          <a:xfrm>
            <a:off x="6551613" y="2074500"/>
            <a:ext cx="2617748" cy="1573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0D59DB-AB01-DE4F-B36A-3E8B817BA3C0}"/>
              </a:ext>
            </a:extLst>
          </p:cNvPr>
          <p:cNvGrpSpPr/>
          <p:nvPr/>
        </p:nvGrpSpPr>
        <p:grpSpPr>
          <a:xfrm>
            <a:off x="50239" y="955637"/>
            <a:ext cx="4405036" cy="2886305"/>
            <a:chOff x="5463156" y="1050878"/>
            <a:chExt cx="3686961" cy="24321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C3A091-F11B-784B-9C05-08C2315A2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02" r="-782"/>
            <a:stretch/>
          </p:blipFill>
          <p:spPr>
            <a:xfrm>
              <a:off x="5463156" y="1050878"/>
              <a:ext cx="3680844" cy="243210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C6C977-E752-4A42-879A-809A5BBD3762}"/>
                </a:ext>
              </a:extLst>
            </p:cNvPr>
            <p:cNvGrpSpPr/>
            <p:nvPr/>
          </p:nvGrpSpPr>
          <p:grpSpPr>
            <a:xfrm>
              <a:off x="7498488" y="1537037"/>
              <a:ext cx="1651629" cy="207475"/>
              <a:chOff x="7493916" y="1523321"/>
              <a:chExt cx="1651629" cy="2074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7EF01-CD0A-664F-8807-5C1BB1CEADA5}"/>
                  </a:ext>
                </a:extLst>
              </p:cNvPr>
              <p:cNvSpPr txBox="1"/>
              <p:nvPr/>
            </p:nvSpPr>
            <p:spPr>
              <a:xfrm>
                <a:off x="7969222" y="1523321"/>
                <a:ext cx="1176323" cy="20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Pistillate flower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4478ADA-0F93-C246-8690-5673F17541DF}"/>
                  </a:ext>
                </a:extLst>
              </p:cNvPr>
              <p:cNvCxnSpPr/>
              <p:nvPr/>
            </p:nvCxnSpPr>
            <p:spPr>
              <a:xfrm>
                <a:off x="7493916" y="1634274"/>
                <a:ext cx="5400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D2E28E-E8A6-3C44-A944-EA20550367A9}"/>
                </a:ext>
              </a:extLst>
            </p:cNvPr>
            <p:cNvGrpSpPr/>
            <p:nvPr/>
          </p:nvGrpSpPr>
          <p:grpSpPr>
            <a:xfrm>
              <a:off x="7671345" y="2631948"/>
              <a:ext cx="1329386" cy="207475"/>
              <a:chOff x="7651938" y="2788702"/>
              <a:chExt cx="1341999" cy="20747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8B175-F6E3-D949-B7CA-79311B5C848B}"/>
                  </a:ext>
                </a:extLst>
              </p:cNvPr>
              <p:cNvSpPr txBox="1"/>
              <p:nvPr/>
            </p:nvSpPr>
            <p:spPr>
              <a:xfrm>
                <a:off x="7781848" y="2788702"/>
                <a:ext cx="1212089" cy="20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b="1" dirty="0">
                    <a:solidFill>
                      <a:schemeClr val="bg1"/>
                    </a:solidFill>
                  </a:rPr>
                  <a:t>Staminate flower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1760F44-D87E-6640-8266-8AA17EE95117}"/>
                  </a:ext>
                </a:extLst>
              </p:cNvPr>
              <p:cNvCxnSpPr/>
              <p:nvPr/>
            </p:nvCxnSpPr>
            <p:spPr>
              <a:xfrm>
                <a:off x="7651938" y="2892326"/>
                <a:ext cx="39975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881C53-9DE0-DA40-AD35-AC89B53704CA}"/>
              </a:ext>
            </a:extLst>
          </p:cNvPr>
          <p:cNvGrpSpPr/>
          <p:nvPr/>
        </p:nvGrpSpPr>
        <p:grpSpPr>
          <a:xfrm>
            <a:off x="6596852" y="1058631"/>
            <a:ext cx="913773" cy="815557"/>
            <a:chOff x="6596851" y="772880"/>
            <a:chExt cx="913773" cy="8155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C85453-0565-BD4F-A9DE-D7F2E20431D7}"/>
                </a:ext>
              </a:extLst>
            </p:cNvPr>
            <p:cNvGrpSpPr/>
            <p:nvPr/>
          </p:nvGrpSpPr>
          <p:grpSpPr>
            <a:xfrm>
              <a:off x="6914753" y="772880"/>
              <a:ext cx="278096" cy="815557"/>
              <a:chOff x="2751292" y="982009"/>
              <a:chExt cx="1294726" cy="3889396"/>
            </a:xfr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155D514-A3D0-6C45-A92B-6D6ED7FECDEC}"/>
                  </a:ext>
                </a:extLst>
              </p:cNvPr>
              <p:cNvSpPr/>
              <p:nvPr/>
            </p:nvSpPr>
            <p:spPr>
              <a:xfrm>
                <a:off x="3042605" y="982009"/>
                <a:ext cx="719931" cy="2773891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931" h="2773891">
                    <a:moveTo>
                      <a:pt x="51669" y="190075"/>
                    </a:moveTo>
                    <a:cubicBezTo>
                      <a:pt x="-48853" y="-67723"/>
                      <a:pt x="219151" y="33994"/>
                      <a:pt x="249918" y="33994"/>
                    </a:cubicBezTo>
                    <a:lnTo>
                      <a:pt x="503560" y="7155"/>
                    </a:lnTo>
                    <a:cubicBezTo>
                      <a:pt x="534327" y="7155"/>
                      <a:pt x="671854" y="-55659"/>
                      <a:pt x="677534" y="190930"/>
                    </a:cubicBezTo>
                    <a:cubicBezTo>
                      <a:pt x="680961" y="209707"/>
                      <a:pt x="527467" y="223378"/>
                      <a:pt x="507084" y="244765"/>
                    </a:cubicBezTo>
                    <a:cubicBezTo>
                      <a:pt x="486701" y="266152"/>
                      <a:pt x="509773" y="340754"/>
                      <a:pt x="509799" y="398764"/>
                    </a:cubicBezTo>
                    <a:cubicBezTo>
                      <a:pt x="515504" y="774826"/>
                      <a:pt x="540406" y="1975275"/>
                      <a:pt x="558351" y="2376186"/>
                    </a:cubicBezTo>
                    <a:cubicBezTo>
                      <a:pt x="639271" y="2584991"/>
                      <a:pt x="745026" y="2658641"/>
                      <a:pt x="714575" y="2726274"/>
                    </a:cubicBezTo>
                    <a:cubicBezTo>
                      <a:pt x="714575" y="2757041"/>
                      <a:pt x="503517" y="2773891"/>
                      <a:pt x="472750" y="2773891"/>
                    </a:cubicBezTo>
                    <a:lnTo>
                      <a:pt x="249918" y="2773891"/>
                    </a:lnTo>
                    <a:cubicBezTo>
                      <a:pt x="219151" y="2773891"/>
                      <a:pt x="0" y="2757041"/>
                      <a:pt x="0" y="2726274"/>
                    </a:cubicBezTo>
                    <a:cubicBezTo>
                      <a:pt x="2697" y="2601486"/>
                      <a:pt x="37763" y="2630447"/>
                      <a:pt x="153749" y="2368094"/>
                    </a:cubicBezTo>
                    <a:cubicBezTo>
                      <a:pt x="132170" y="1677574"/>
                      <a:pt x="207696" y="1011329"/>
                      <a:pt x="186117" y="320809"/>
                    </a:cubicBezTo>
                    <a:cubicBezTo>
                      <a:pt x="156446" y="273445"/>
                      <a:pt x="52943" y="294234"/>
                      <a:pt x="51669" y="1900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9D0EE37-A15F-7A4F-A134-D8037E07C09F}"/>
                  </a:ext>
                </a:extLst>
              </p:cNvPr>
              <p:cNvSpPr/>
              <p:nvPr/>
            </p:nvSpPr>
            <p:spPr>
              <a:xfrm>
                <a:off x="2751292" y="3503851"/>
                <a:ext cx="1294726" cy="1367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E79DA8-E1CA-3047-B434-1204A4975521}"/>
                </a:ext>
              </a:extLst>
            </p:cNvPr>
            <p:cNvGrpSpPr/>
            <p:nvPr/>
          </p:nvGrpSpPr>
          <p:grpSpPr>
            <a:xfrm>
              <a:off x="7178928" y="812114"/>
              <a:ext cx="331696" cy="776323"/>
              <a:chOff x="7117042" y="954437"/>
              <a:chExt cx="992458" cy="26106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8AC29E4-3C04-C84F-9134-072ED2503CAE}"/>
                  </a:ext>
                </a:extLst>
              </p:cNvPr>
              <p:cNvGrpSpPr/>
              <p:nvPr/>
            </p:nvGrpSpPr>
            <p:grpSpPr>
              <a:xfrm>
                <a:off x="7117042" y="1334184"/>
                <a:ext cx="736272" cy="2230896"/>
                <a:chOff x="5818263" y="1769764"/>
                <a:chExt cx="906651" cy="3177153"/>
              </a:xfrm>
            </p:grpSpPr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2973311D-073F-CC46-9CD9-FE0478D52A41}"/>
                    </a:ext>
                  </a:extLst>
                </p:cNvPr>
                <p:cNvSpPr/>
                <p:nvPr/>
              </p:nvSpPr>
              <p:spPr>
                <a:xfrm>
                  <a:off x="5818263" y="1769764"/>
                  <a:ext cx="906651" cy="3177153"/>
                </a:xfrm>
                <a:custGeom>
                  <a:avLst/>
                  <a:gdLst>
                    <a:gd name="connsiteX0" fmla="*/ 604434 w 906651"/>
                    <a:gd name="connsiteY0" fmla="*/ 774915 h 3177153"/>
                    <a:gd name="connsiteX1" fmla="*/ 565689 w 906651"/>
                    <a:gd name="connsiteY1" fmla="*/ 736169 h 3177153"/>
                    <a:gd name="connsiteX2" fmla="*/ 542441 w 906651"/>
                    <a:gd name="connsiteY2" fmla="*/ 666427 h 3177153"/>
                    <a:gd name="connsiteX3" fmla="*/ 534692 w 906651"/>
                    <a:gd name="connsiteY3" fmla="*/ 643180 h 3177153"/>
                    <a:gd name="connsiteX4" fmla="*/ 519194 w 906651"/>
                    <a:gd name="connsiteY4" fmla="*/ 627681 h 3177153"/>
                    <a:gd name="connsiteX5" fmla="*/ 511445 w 906651"/>
                    <a:gd name="connsiteY5" fmla="*/ 565688 h 3177153"/>
                    <a:gd name="connsiteX6" fmla="*/ 526943 w 906651"/>
                    <a:gd name="connsiteY6" fmla="*/ 348712 h 3177153"/>
                    <a:gd name="connsiteX7" fmla="*/ 534692 w 906651"/>
                    <a:gd name="connsiteY7" fmla="*/ 317715 h 3177153"/>
                    <a:gd name="connsiteX8" fmla="*/ 557939 w 906651"/>
                    <a:gd name="connsiteY8" fmla="*/ 247973 h 3177153"/>
                    <a:gd name="connsiteX9" fmla="*/ 565689 w 906651"/>
                    <a:gd name="connsiteY9" fmla="*/ 224725 h 3177153"/>
                    <a:gd name="connsiteX10" fmla="*/ 581187 w 906651"/>
                    <a:gd name="connsiteY10" fmla="*/ 201478 h 3177153"/>
                    <a:gd name="connsiteX11" fmla="*/ 596685 w 906651"/>
                    <a:gd name="connsiteY11" fmla="*/ 154983 h 3177153"/>
                    <a:gd name="connsiteX12" fmla="*/ 604434 w 906651"/>
                    <a:gd name="connsiteY12" fmla="*/ 131736 h 3177153"/>
                    <a:gd name="connsiteX13" fmla="*/ 619933 w 906651"/>
                    <a:gd name="connsiteY13" fmla="*/ 116237 h 3177153"/>
                    <a:gd name="connsiteX14" fmla="*/ 658678 w 906651"/>
                    <a:gd name="connsiteY14" fmla="*/ 46495 h 3177153"/>
                    <a:gd name="connsiteX15" fmla="*/ 674177 w 906651"/>
                    <a:gd name="connsiteY15" fmla="*/ 30997 h 3177153"/>
                    <a:gd name="connsiteX16" fmla="*/ 697424 w 906651"/>
                    <a:gd name="connsiteY16" fmla="*/ 23247 h 3177153"/>
                    <a:gd name="connsiteX17" fmla="*/ 736170 w 906651"/>
                    <a:gd name="connsiteY17" fmla="*/ 0 h 3177153"/>
                    <a:gd name="connsiteX18" fmla="*/ 759417 w 906651"/>
                    <a:gd name="connsiteY18" fmla="*/ 7749 h 3177153"/>
                    <a:gd name="connsiteX19" fmla="*/ 798163 w 906651"/>
                    <a:gd name="connsiteY19" fmla="*/ 30997 h 3177153"/>
                    <a:gd name="connsiteX20" fmla="*/ 813662 w 906651"/>
                    <a:gd name="connsiteY20" fmla="*/ 46495 h 3177153"/>
                    <a:gd name="connsiteX21" fmla="*/ 821411 w 906651"/>
                    <a:gd name="connsiteY21" fmla="*/ 69742 h 3177153"/>
                    <a:gd name="connsiteX22" fmla="*/ 836909 w 906651"/>
                    <a:gd name="connsiteY22" fmla="*/ 85241 h 3177153"/>
                    <a:gd name="connsiteX23" fmla="*/ 852407 w 906651"/>
                    <a:gd name="connsiteY23" fmla="*/ 108488 h 3177153"/>
                    <a:gd name="connsiteX24" fmla="*/ 860156 w 906651"/>
                    <a:gd name="connsiteY24" fmla="*/ 131736 h 3177153"/>
                    <a:gd name="connsiteX25" fmla="*/ 875655 w 906651"/>
                    <a:gd name="connsiteY25" fmla="*/ 147234 h 3177153"/>
                    <a:gd name="connsiteX26" fmla="*/ 891153 w 906651"/>
                    <a:gd name="connsiteY26" fmla="*/ 193729 h 3177153"/>
                    <a:gd name="connsiteX27" fmla="*/ 906651 w 906651"/>
                    <a:gd name="connsiteY27" fmla="*/ 255722 h 3177153"/>
                    <a:gd name="connsiteX28" fmla="*/ 898902 w 906651"/>
                    <a:gd name="connsiteY28" fmla="*/ 387458 h 3177153"/>
                    <a:gd name="connsiteX29" fmla="*/ 883404 w 906651"/>
                    <a:gd name="connsiteY29" fmla="*/ 433953 h 3177153"/>
                    <a:gd name="connsiteX30" fmla="*/ 860156 w 906651"/>
                    <a:gd name="connsiteY30" fmla="*/ 480447 h 3177153"/>
                    <a:gd name="connsiteX31" fmla="*/ 836909 w 906651"/>
                    <a:gd name="connsiteY31" fmla="*/ 550190 h 3177153"/>
                    <a:gd name="connsiteX32" fmla="*/ 829160 w 906651"/>
                    <a:gd name="connsiteY32" fmla="*/ 573437 h 3177153"/>
                    <a:gd name="connsiteX33" fmla="*/ 821411 w 906651"/>
                    <a:gd name="connsiteY33" fmla="*/ 596685 h 3177153"/>
                    <a:gd name="connsiteX34" fmla="*/ 805912 w 906651"/>
                    <a:gd name="connsiteY34" fmla="*/ 612183 h 3177153"/>
                    <a:gd name="connsiteX35" fmla="*/ 798163 w 906651"/>
                    <a:gd name="connsiteY35" fmla="*/ 635431 h 3177153"/>
                    <a:gd name="connsiteX36" fmla="*/ 767167 w 906651"/>
                    <a:gd name="connsiteY36" fmla="*/ 681925 h 3177153"/>
                    <a:gd name="connsiteX37" fmla="*/ 743919 w 906651"/>
                    <a:gd name="connsiteY37" fmla="*/ 728420 h 3177153"/>
                    <a:gd name="connsiteX38" fmla="*/ 728421 w 906651"/>
                    <a:gd name="connsiteY38" fmla="*/ 743919 h 3177153"/>
                    <a:gd name="connsiteX39" fmla="*/ 697424 w 906651"/>
                    <a:gd name="connsiteY39" fmla="*/ 782664 h 3177153"/>
                    <a:gd name="connsiteX40" fmla="*/ 674177 w 906651"/>
                    <a:gd name="connsiteY40" fmla="*/ 798163 h 3177153"/>
                    <a:gd name="connsiteX41" fmla="*/ 658678 w 906651"/>
                    <a:gd name="connsiteY41" fmla="*/ 813661 h 3177153"/>
                    <a:gd name="connsiteX42" fmla="*/ 612184 w 906651"/>
                    <a:gd name="connsiteY42" fmla="*/ 836908 h 3177153"/>
                    <a:gd name="connsiteX43" fmla="*/ 596685 w 906651"/>
                    <a:gd name="connsiteY43" fmla="*/ 852407 h 3177153"/>
                    <a:gd name="connsiteX44" fmla="*/ 581187 w 906651"/>
                    <a:gd name="connsiteY44" fmla="*/ 960895 h 3177153"/>
                    <a:gd name="connsiteX45" fmla="*/ 581187 w 906651"/>
                    <a:gd name="connsiteY45" fmla="*/ 1534332 h 3177153"/>
                    <a:gd name="connsiteX46" fmla="*/ 573438 w 906651"/>
                    <a:gd name="connsiteY46" fmla="*/ 1557580 h 3177153"/>
                    <a:gd name="connsiteX47" fmla="*/ 565689 w 906651"/>
                    <a:gd name="connsiteY47" fmla="*/ 1596325 h 3177153"/>
                    <a:gd name="connsiteX48" fmla="*/ 550190 w 906651"/>
                    <a:gd name="connsiteY48" fmla="*/ 1650569 h 3177153"/>
                    <a:gd name="connsiteX49" fmla="*/ 542441 w 906651"/>
                    <a:gd name="connsiteY49" fmla="*/ 1689315 h 3177153"/>
                    <a:gd name="connsiteX50" fmla="*/ 534692 w 906651"/>
                    <a:gd name="connsiteY50" fmla="*/ 1898542 h 3177153"/>
                    <a:gd name="connsiteX51" fmla="*/ 519194 w 906651"/>
                    <a:gd name="connsiteY51" fmla="*/ 1968285 h 3177153"/>
                    <a:gd name="connsiteX52" fmla="*/ 511445 w 906651"/>
                    <a:gd name="connsiteY52" fmla="*/ 2014780 h 3177153"/>
                    <a:gd name="connsiteX53" fmla="*/ 495946 w 906651"/>
                    <a:gd name="connsiteY53" fmla="*/ 2084522 h 3177153"/>
                    <a:gd name="connsiteX54" fmla="*/ 480448 w 906651"/>
                    <a:gd name="connsiteY54" fmla="*/ 2131017 h 3177153"/>
                    <a:gd name="connsiteX55" fmla="*/ 472699 w 906651"/>
                    <a:gd name="connsiteY55" fmla="*/ 2169763 h 3177153"/>
                    <a:gd name="connsiteX56" fmla="*/ 457200 w 906651"/>
                    <a:gd name="connsiteY56" fmla="*/ 2231756 h 3177153"/>
                    <a:gd name="connsiteX57" fmla="*/ 449451 w 906651"/>
                    <a:gd name="connsiteY57" fmla="*/ 2278251 h 3177153"/>
                    <a:gd name="connsiteX58" fmla="*/ 426204 w 906651"/>
                    <a:gd name="connsiteY58" fmla="*/ 2355742 h 3177153"/>
                    <a:gd name="connsiteX59" fmla="*/ 410706 w 906651"/>
                    <a:gd name="connsiteY59" fmla="*/ 2402237 h 3177153"/>
                    <a:gd name="connsiteX60" fmla="*/ 395207 w 906651"/>
                    <a:gd name="connsiteY60" fmla="*/ 2417736 h 3177153"/>
                    <a:gd name="connsiteX61" fmla="*/ 371960 w 906651"/>
                    <a:gd name="connsiteY61" fmla="*/ 2487478 h 3177153"/>
                    <a:gd name="connsiteX62" fmla="*/ 356462 w 906651"/>
                    <a:gd name="connsiteY62" fmla="*/ 2533973 h 3177153"/>
                    <a:gd name="connsiteX63" fmla="*/ 348712 w 906651"/>
                    <a:gd name="connsiteY63" fmla="*/ 2564969 h 3177153"/>
                    <a:gd name="connsiteX64" fmla="*/ 340963 w 906651"/>
                    <a:gd name="connsiteY64" fmla="*/ 2588217 h 3177153"/>
                    <a:gd name="connsiteX65" fmla="*/ 333214 w 906651"/>
                    <a:gd name="connsiteY65" fmla="*/ 2619214 h 3177153"/>
                    <a:gd name="connsiteX66" fmla="*/ 317716 w 906651"/>
                    <a:gd name="connsiteY66" fmla="*/ 2665708 h 3177153"/>
                    <a:gd name="connsiteX67" fmla="*/ 309967 w 906651"/>
                    <a:gd name="connsiteY67" fmla="*/ 2688956 h 3177153"/>
                    <a:gd name="connsiteX68" fmla="*/ 302217 w 906651"/>
                    <a:gd name="connsiteY68" fmla="*/ 2712203 h 3177153"/>
                    <a:gd name="connsiteX69" fmla="*/ 294468 w 906651"/>
                    <a:gd name="connsiteY69" fmla="*/ 2735451 h 3177153"/>
                    <a:gd name="connsiteX70" fmla="*/ 278970 w 906651"/>
                    <a:gd name="connsiteY70" fmla="*/ 2758698 h 3177153"/>
                    <a:gd name="connsiteX71" fmla="*/ 263472 w 906651"/>
                    <a:gd name="connsiteY71" fmla="*/ 2805193 h 3177153"/>
                    <a:gd name="connsiteX72" fmla="*/ 255723 w 906651"/>
                    <a:gd name="connsiteY72" fmla="*/ 2828441 h 3177153"/>
                    <a:gd name="connsiteX73" fmla="*/ 240224 w 906651"/>
                    <a:gd name="connsiteY73" fmla="*/ 2851688 h 3177153"/>
                    <a:gd name="connsiteX74" fmla="*/ 232475 w 906651"/>
                    <a:gd name="connsiteY74" fmla="*/ 2874936 h 3177153"/>
                    <a:gd name="connsiteX75" fmla="*/ 216977 w 906651"/>
                    <a:gd name="connsiteY75" fmla="*/ 2898183 h 3177153"/>
                    <a:gd name="connsiteX76" fmla="*/ 185980 w 906651"/>
                    <a:gd name="connsiteY76" fmla="*/ 2967925 h 3177153"/>
                    <a:gd name="connsiteX77" fmla="*/ 154984 w 906651"/>
                    <a:gd name="connsiteY77" fmla="*/ 3029919 h 3177153"/>
                    <a:gd name="connsiteX78" fmla="*/ 123987 w 906651"/>
                    <a:gd name="connsiteY78" fmla="*/ 3076414 h 3177153"/>
                    <a:gd name="connsiteX79" fmla="*/ 108489 w 906651"/>
                    <a:gd name="connsiteY79" fmla="*/ 3099661 h 3177153"/>
                    <a:gd name="connsiteX80" fmla="*/ 54245 w 906651"/>
                    <a:gd name="connsiteY80" fmla="*/ 3146156 h 3177153"/>
                    <a:gd name="connsiteX81" fmla="*/ 30997 w 906651"/>
                    <a:gd name="connsiteY81" fmla="*/ 3153905 h 3177153"/>
                    <a:gd name="connsiteX82" fmla="*/ 0 w 906651"/>
                    <a:gd name="connsiteY82" fmla="*/ 3177153 h 317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906651" h="3177153">
                      <a:moveTo>
                        <a:pt x="604434" y="774915"/>
                      </a:moveTo>
                      <a:cubicBezTo>
                        <a:pt x="591519" y="762000"/>
                        <a:pt x="575495" y="751578"/>
                        <a:pt x="565689" y="736169"/>
                      </a:cubicBezTo>
                      <a:cubicBezTo>
                        <a:pt x="565685" y="736162"/>
                        <a:pt x="546317" y="678054"/>
                        <a:pt x="542441" y="666427"/>
                      </a:cubicBezTo>
                      <a:cubicBezTo>
                        <a:pt x="539858" y="658678"/>
                        <a:pt x="540468" y="648956"/>
                        <a:pt x="534692" y="643180"/>
                      </a:cubicBezTo>
                      <a:lnTo>
                        <a:pt x="519194" y="627681"/>
                      </a:lnTo>
                      <a:cubicBezTo>
                        <a:pt x="516611" y="607017"/>
                        <a:pt x="511445" y="586513"/>
                        <a:pt x="511445" y="565688"/>
                      </a:cubicBezTo>
                      <a:cubicBezTo>
                        <a:pt x="511445" y="455565"/>
                        <a:pt x="509375" y="427770"/>
                        <a:pt x="526943" y="348712"/>
                      </a:cubicBezTo>
                      <a:cubicBezTo>
                        <a:pt x="529253" y="338315"/>
                        <a:pt x="531632" y="327916"/>
                        <a:pt x="534692" y="317715"/>
                      </a:cubicBezTo>
                      <a:cubicBezTo>
                        <a:pt x="534692" y="317713"/>
                        <a:pt x="554064" y="259598"/>
                        <a:pt x="557939" y="247973"/>
                      </a:cubicBezTo>
                      <a:cubicBezTo>
                        <a:pt x="560522" y="240224"/>
                        <a:pt x="561158" y="231522"/>
                        <a:pt x="565689" y="224725"/>
                      </a:cubicBezTo>
                      <a:cubicBezTo>
                        <a:pt x="570855" y="216976"/>
                        <a:pt x="577405" y="209988"/>
                        <a:pt x="581187" y="201478"/>
                      </a:cubicBezTo>
                      <a:cubicBezTo>
                        <a:pt x="587822" y="186549"/>
                        <a:pt x="591519" y="170481"/>
                        <a:pt x="596685" y="154983"/>
                      </a:cubicBezTo>
                      <a:cubicBezTo>
                        <a:pt x="599268" y="147234"/>
                        <a:pt x="598658" y="137512"/>
                        <a:pt x="604434" y="131736"/>
                      </a:cubicBezTo>
                      <a:lnTo>
                        <a:pt x="619933" y="116237"/>
                      </a:lnTo>
                      <a:cubicBezTo>
                        <a:pt x="629677" y="87006"/>
                        <a:pt x="632034" y="73137"/>
                        <a:pt x="658678" y="46495"/>
                      </a:cubicBezTo>
                      <a:cubicBezTo>
                        <a:pt x="663844" y="41329"/>
                        <a:pt x="667912" y="34756"/>
                        <a:pt x="674177" y="30997"/>
                      </a:cubicBezTo>
                      <a:cubicBezTo>
                        <a:pt x="681181" y="26794"/>
                        <a:pt x="689675" y="25830"/>
                        <a:pt x="697424" y="23247"/>
                      </a:cubicBezTo>
                      <a:cubicBezTo>
                        <a:pt x="709701" y="10971"/>
                        <a:pt x="716052" y="0"/>
                        <a:pt x="736170" y="0"/>
                      </a:cubicBezTo>
                      <a:cubicBezTo>
                        <a:pt x="744338" y="0"/>
                        <a:pt x="751668" y="5166"/>
                        <a:pt x="759417" y="7749"/>
                      </a:cubicBezTo>
                      <a:cubicBezTo>
                        <a:pt x="798688" y="47018"/>
                        <a:pt x="747865" y="818"/>
                        <a:pt x="798163" y="30997"/>
                      </a:cubicBezTo>
                      <a:cubicBezTo>
                        <a:pt x="804428" y="34756"/>
                        <a:pt x="808496" y="41329"/>
                        <a:pt x="813662" y="46495"/>
                      </a:cubicBezTo>
                      <a:cubicBezTo>
                        <a:pt x="816245" y="54244"/>
                        <a:pt x="817209" y="62738"/>
                        <a:pt x="821411" y="69742"/>
                      </a:cubicBezTo>
                      <a:cubicBezTo>
                        <a:pt x="825170" y="76007"/>
                        <a:pt x="832345" y="79536"/>
                        <a:pt x="836909" y="85241"/>
                      </a:cubicBezTo>
                      <a:cubicBezTo>
                        <a:pt x="842727" y="92513"/>
                        <a:pt x="847241" y="100739"/>
                        <a:pt x="852407" y="108488"/>
                      </a:cubicBezTo>
                      <a:cubicBezTo>
                        <a:pt x="854990" y="116237"/>
                        <a:pt x="855953" y="124732"/>
                        <a:pt x="860156" y="131736"/>
                      </a:cubicBezTo>
                      <a:cubicBezTo>
                        <a:pt x="863915" y="138001"/>
                        <a:pt x="872388" y="140699"/>
                        <a:pt x="875655" y="147234"/>
                      </a:cubicBezTo>
                      <a:cubicBezTo>
                        <a:pt x="882961" y="161846"/>
                        <a:pt x="885987" y="178231"/>
                        <a:pt x="891153" y="193729"/>
                      </a:cubicBezTo>
                      <a:cubicBezTo>
                        <a:pt x="903067" y="229472"/>
                        <a:pt x="897300" y="208964"/>
                        <a:pt x="906651" y="255722"/>
                      </a:cubicBezTo>
                      <a:cubicBezTo>
                        <a:pt x="904068" y="299634"/>
                        <a:pt x="904591" y="343840"/>
                        <a:pt x="898902" y="387458"/>
                      </a:cubicBezTo>
                      <a:cubicBezTo>
                        <a:pt x="896789" y="403657"/>
                        <a:pt x="888570" y="418455"/>
                        <a:pt x="883404" y="433953"/>
                      </a:cubicBezTo>
                      <a:cubicBezTo>
                        <a:pt x="872710" y="466035"/>
                        <a:pt x="880186" y="450404"/>
                        <a:pt x="860156" y="480447"/>
                      </a:cubicBezTo>
                      <a:lnTo>
                        <a:pt x="836909" y="550190"/>
                      </a:lnTo>
                      <a:lnTo>
                        <a:pt x="829160" y="573437"/>
                      </a:lnTo>
                      <a:cubicBezTo>
                        <a:pt x="826577" y="581186"/>
                        <a:pt x="827187" y="590909"/>
                        <a:pt x="821411" y="596685"/>
                      </a:cubicBezTo>
                      <a:lnTo>
                        <a:pt x="805912" y="612183"/>
                      </a:lnTo>
                      <a:cubicBezTo>
                        <a:pt x="803329" y="619932"/>
                        <a:pt x="802130" y="628290"/>
                        <a:pt x="798163" y="635431"/>
                      </a:cubicBezTo>
                      <a:cubicBezTo>
                        <a:pt x="789117" y="651713"/>
                        <a:pt x="773058" y="664255"/>
                        <a:pt x="767167" y="681925"/>
                      </a:cubicBezTo>
                      <a:cubicBezTo>
                        <a:pt x="758981" y="706480"/>
                        <a:pt x="761087" y="706960"/>
                        <a:pt x="743919" y="728420"/>
                      </a:cubicBezTo>
                      <a:cubicBezTo>
                        <a:pt x="739355" y="734125"/>
                        <a:pt x="732985" y="738214"/>
                        <a:pt x="728421" y="743919"/>
                      </a:cubicBezTo>
                      <a:cubicBezTo>
                        <a:pt x="710518" y="766299"/>
                        <a:pt x="718216" y="766030"/>
                        <a:pt x="697424" y="782664"/>
                      </a:cubicBezTo>
                      <a:cubicBezTo>
                        <a:pt x="690152" y="788482"/>
                        <a:pt x="681449" y="792345"/>
                        <a:pt x="674177" y="798163"/>
                      </a:cubicBezTo>
                      <a:cubicBezTo>
                        <a:pt x="668472" y="802727"/>
                        <a:pt x="664383" y="809097"/>
                        <a:pt x="658678" y="813661"/>
                      </a:cubicBezTo>
                      <a:cubicBezTo>
                        <a:pt x="637218" y="830829"/>
                        <a:pt x="636739" y="828723"/>
                        <a:pt x="612184" y="836908"/>
                      </a:cubicBezTo>
                      <a:cubicBezTo>
                        <a:pt x="607018" y="842074"/>
                        <a:pt x="599953" y="845872"/>
                        <a:pt x="596685" y="852407"/>
                      </a:cubicBezTo>
                      <a:cubicBezTo>
                        <a:pt x="586151" y="873474"/>
                        <a:pt x="581437" y="958395"/>
                        <a:pt x="581187" y="960895"/>
                      </a:cubicBezTo>
                      <a:cubicBezTo>
                        <a:pt x="591185" y="1230849"/>
                        <a:pt x="594327" y="1205825"/>
                        <a:pt x="581187" y="1534332"/>
                      </a:cubicBezTo>
                      <a:cubicBezTo>
                        <a:pt x="580861" y="1542494"/>
                        <a:pt x="575419" y="1549655"/>
                        <a:pt x="573438" y="1557580"/>
                      </a:cubicBezTo>
                      <a:cubicBezTo>
                        <a:pt x="570244" y="1570358"/>
                        <a:pt x="568546" y="1583468"/>
                        <a:pt x="565689" y="1596325"/>
                      </a:cubicBezTo>
                      <a:cubicBezTo>
                        <a:pt x="536689" y="1726821"/>
                        <a:pt x="576085" y="1546987"/>
                        <a:pt x="550190" y="1650569"/>
                      </a:cubicBezTo>
                      <a:cubicBezTo>
                        <a:pt x="546996" y="1663347"/>
                        <a:pt x="545024" y="1676400"/>
                        <a:pt x="542441" y="1689315"/>
                      </a:cubicBezTo>
                      <a:cubicBezTo>
                        <a:pt x="539858" y="1759057"/>
                        <a:pt x="539045" y="1828888"/>
                        <a:pt x="534692" y="1898542"/>
                      </a:cubicBezTo>
                      <a:cubicBezTo>
                        <a:pt x="533462" y="1918227"/>
                        <a:pt x="523177" y="1948368"/>
                        <a:pt x="519194" y="1968285"/>
                      </a:cubicBezTo>
                      <a:cubicBezTo>
                        <a:pt x="516113" y="1983692"/>
                        <a:pt x="514256" y="1999321"/>
                        <a:pt x="511445" y="2014780"/>
                      </a:cubicBezTo>
                      <a:cubicBezTo>
                        <a:pt x="508044" y="2033487"/>
                        <a:pt x="501684" y="2065396"/>
                        <a:pt x="495946" y="2084522"/>
                      </a:cubicBezTo>
                      <a:cubicBezTo>
                        <a:pt x="491252" y="2100170"/>
                        <a:pt x="483652" y="2114998"/>
                        <a:pt x="480448" y="2131017"/>
                      </a:cubicBezTo>
                      <a:cubicBezTo>
                        <a:pt x="477865" y="2143932"/>
                        <a:pt x="475893" y="2156985"/>
                        <a:pt x="472699" y="2169763"/>
                      </a:cubicBezTo>
                      <a:cubicBezTo>
                        <a:pt x="454775" y="2241461"/>
                        <a:pt x="476243" y="2127022"/>
                        <a:pt x="457200" y="2231756"/>
                      </a:cubicBezTo>
                      <a:cubicBezTo>
                        <a:pt x="454389" y="2247215"/>
                        <a:pt x="452532" y="2262844"/>
                        <a:pt x="449451" y="2278251"/>
                      </a:cubicBezTo>
                      <a:cubicBezTo>
                        <a:pt x="443596" y="2307528"/>
                        <a:pt x="436087" y="2326092"/>
                        <a:pt x="426204" y="2355742"/>
                      </a:cubicBezTo>
                      <a:lnTo>
                        <a:pt x="410706" y="2402237"/>
                      </a:lnTo>
                      <a:lnTo>
                        <a:pt x="395207" y="2417736"/>
                      </a:lnTo>
                      <a:lnTo>
                        <a:pt x="371960" y="2487478"/>
                      </a:lnTo>
                      <a:lnTo>
                        <a:pt x="356462" y="2533973"/>
                      </a:lnTo>
                      <a:cubicBezTo>
                        <a:pt x="353879" y="2544305"/>
                        <a:pt x="351638" y="2554729"/>
                        <a:pt x="348712" y="2564969"/>
                      </a:cubicBezTo>
                      <a:cubicBezTo>
                        <a:pt x="346468" y="2572823"/>
                        <a:pt x="343207" y="2580363"/>
                        <a:pt x="340963" y="2588217"/>
                      </a:cubicBezTo>
                      <a:cubicBezTo>
                        <a:pt x="338037" y="2598458"/>
                        <a:pt x="336274" y="2609013"/>
                        <a:pt x="333214" y="2619214"/>
                      </a:cubicBezTo>
                      <a:cubicBezTo>
                        <a:pt x="328520" y="2634861"/>
                        <a:pt x="322882" y="2650210"/>
                        <a:pt x="317716" y="2665708"/>
                      </a:cubicBezTo>
                      <a:lnTo>
                        <a:pt x="309967" y="2688956"/>
                      </a:lnTo>
                      <a:lnTo>
                        <a:pt x="302217" y="2712203"/>
                      </a:lnTo>
                      <a:cubicBezTo>
                        <a:pt x="299634" y="2719952"/>
                        <a:pt x="298999" y="2728654"/>
                        <a:pt x="294468" y="2735451"/>
                      </a:cubicBezTo>
                      <a:lnTo>
                        <a:pt x="278970" y="2758698"/>
                      </a:lnTo>
                      <a:lnTo>
                        <a:pt x="263472" y="2805193"/>
                      </a:lnTo>
                      <a:cubicBezTo>
                        <a:pt x="260889" y="2812942"/>
                        <a:pt x="260254" y="2821645"/>
                        <a:pt x="255723" y="2828441"/>
                      </a:cubicBezTo>
                      <a:lnTo>
                        <a:pt x="240224" y="2851688"/>
                      </a:lnTo>
                      <a:cubicBezTo>
                        <a:pt x="237641" y="2859437"/>
                        <a:pt x="236128" y="2867630"/>
                        <a:pt x="232475" y="2874936"/>
                      </a:cubicBezTo>
                      <a:cubicBezTo>
                        <a:pt x="228310" y="2883266"/>
                        <a:pt x="220759" y="2889673"/>
                        <a:pt x="216977" y="2898183"/>
                      </a:cubicBezTo>
                      <a:cubicBezTo>
                        <a:pt x="180090" y="2981178"/>
                        <a:pt x="221054" y="2915314"/>
                        <a:pt x="185980" y="2967925"/>
                      </a:cubicBezTo>
                      <a:cubicBezTo>
                        <a:pt x="168172" y="3021351"/>
                        <a:pt x="182033" y="3002868"/>
                        <a:pt x="154984" y="3029919"/>
                      </a:cubicBezTo>
                      <a:cubicBezTo>
                        <a:pt x="141364" y="3070773"/>
                        <a:pt x="156235" y="3037716"/>
                        <a:pt x="123987" y="3076414"/>
                      </a:cubicBezTo>
                      <a:cubicBezTo>
                        <a:pt x="118025" y="3083569"/>
                        <a:pt x="114550" y="3092590"/>
                        <a:pt x="108489" y="3099661"/>
                      </a:cubicBezTo>
                      <a:cubicBezTo>
                        <a:pt x="94190" y="3116343"/>
                        <a:pt x="74810" y="3135874"/>
                        <a:pt x="54245" y="3146156"/>
                      </a:cubicBezTo>
                      <a:cubicBezTo>
                        <a:pt x="46939" y="3149809"/>
                        <a:pt x="38746" y="3151322"/>
                        <a:pt x="30997" y="3153905"/>
                      </a:cubicBezTo>
                      <a:cubicBezTo>
                        <a:pt x="4710" y="3171430"/>
                        <a:pt x="14335" y="3162818"/>
                        <a:pt x="0" y="3177153"/>
                      </a:cubicBezTo>
                    </a:path>
                  </a:pathLst>
                </a:custGeom>
                <a:no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77D0FCC2-305F-2747-A31F-6EF812C7C28A}"/>
                    </a:ext>
                  </a:extLst>
                </p:cNvPr>
                <p:cNvSpPr/>
                <p:nvPr/>
              </p:nvSpPr>
              <p:spPr>
                <a:xfrm>
                  <a:off x="6410942" y="1769764"/>
                  <a:ext cx="163074" cy="807526"/>
                </a:xfrm>
                <a:custGeom>
                  <a:avLst/>
                  <a:gdLst>
                    <a:gd name="connsiteX0" fmla="*/ 15498 w 163074"/>
                    <a:gd name="connsiteY0" fmla="*/ 737783 h 807526"/>
                    <a:gd name="connsiteX1" fmla="*/ 54244 w 163074"/>
                    <a:gd name="connsiteY1" fmla="*/ 714536 h 807526"/>
                    <a:gd name="connsiteX2" fmla="*/ 77491 w 163074"/>
                    <a:gd name="connsiteY2" fmla="*/ 582800 h 807526"/>
                    <a:gd name="connsiteX3" fmla="*/ 100739 w 163074"/>
                    <a:gd name="connsiteY3" fmla="*/ 443316 h 807526"/>
                    <a:gd name="connsiteX4" fmla="*/ 116237 w 163074"/>
                    <a:gd name="connsiteY4" fmla="*/ 327078 h 807526"/>
                    <a:gd name="connsiteX5" fmla="*/ 123986 w 163074"/>
                    <a:gd name="connsiteY5" fmla="*/ 249587 h 807526"/>
                    <a:gd name="connsiteX6" fmla="*/ 139485 w 163074"/>
                    <a:gd name="connsiteY6" fmla="*/ 71356 h 807526"/>
                    <a:gd name="connsiteX7" fmla="*/ 154983 w 163074"/>
                    <a:gd name="connsiteY7" fmla="*/ 24861 h 807526"/>
                    <a:gd name="connsiteX8" fmla="*/ 162732 w 163074"/>
                    <a:gd name="connsiteY8" fmla="*/ 1614 h 807526"/>
                    <a:gd name="connsiteX9" fmla="*/ 154983 w 163074"/>
                    <a:gd name="connsiteY9" fmla="*/ 32611 h 807526"/>
                    <a:gd name="connsiteX10" fmla="*/ 147234 w 163074"/>
                    <a:gd name="connsiteY10" fmla="*/ 117851 h 807526"/>
                    <a:gd name="connsiteX11" fmla="*/ 123986 w 163074"/>
                    <a:gd name="connsiteY11" fmla="*/ 226339 h 807526"/>
                    <a:gd name="connsiteX12" fmla="*/ 116237 w 163074"/>
                    <a:gd name="connsiteY12" fmla="*/ 288333 h 807526"/>
                    <a:gd name="connsiteX13" fmla="*/ 100739 w 163074"/>
                    <a:gd name="connsiteY13" fmla="*/ 567302 h 807526"/>
                    <a:gd name="connsiteX14" fmla="*/ 77491 w 163074"/>
                    <a:gd name="connsiteY14" fmla="*/ 668041 h 807526"/>
                    <a:gd name="connsiteX15" fmla="*/ 54244 w 163074"/>
                    <a:gd name="connsiteY15" fmla="*/ 745533 h 807526"/>
                    <a:gd name="connsiteX16" fmla="*/ 46495 w 163074"/>
                    <a:gd name="connsiteY16" fmla="*/ 768780 h 807526"/>
                    <a:gd name="connsiteX17" fmla="*/ 15498 w 163074"/>
                    <a:gd name="connsiteY17" fmla="*/ 807526 h 807526"/>
                    <a:gd name="connsiteX18" fmla="*/ 0 w 163074"/>
                    <a:gd name="connsiteY18" fmla="*/ 761031 h 807526"/>
                    <a:gd name="connsiteX19" fmla="*/ 15498 w 163074"/>
                    <a:gd name="connsiteY19" fmla="*/ 737783 h 80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074" h="807526">
                      <a:moveTo>
                        <a:pt x="15498" y="737783"/>
                      </a:moveTo>
                      <a:cubicBezTo>
                        <a:pt x="28413" y="730034"/>
                        <a:pt x="42808" y="724338"/>
                        <a:pt x="54244" y="714536"/>
                      </a:cubicBezTo>
                      <a:cubicBezTo>
                        <a:pt x="88234" y="685401"/>
                        <a:pt x="75376" y="606063"/>
                        <a:pt x="77491" y="582800"/>
                      </a:cubicBezTo>
                      <a:cubicBezTo>
                        <a:pt x="84993" y="500280"/>
                        <a:pt x="85604" y="534130"/>
                        <a:pt x="100739" y="443316"/>
                      </a:cubicBezTo>
                      <a:cubicBezTo>
                        <a:pt x="111423" y="379208"/>
                        <a:pt x="108108" y="404309"/>
                        <a:pt x="116237" y="327078"/>
                      </a:cubicBezTo>
                      <a:cubicBezTo>
                        <a:pt x="118954" y="301261"/>
                        <a:pt x="122068" y="275475"/>
                        <a:pt x="123986" y="249587"/>
                      </a:cubicBezTo>
                      <a:cubicBezTo>
                        <a:pt x="127023" y="208591"/>
                        <a:pt x="126518" y="123227"/>
                        <a:pt x="139485" y="71356"/>
                      </a:cubicBezTo>
                      <a:cubicBezTo>
                        <a:pt x="143447" y="55507"/>
                        <a:pt x="149817" y="40359"/>
                        <a:pt x="154983" y="24861"/>
                      </a:cubicBezTo>
                      <a:cubicBezTo>
                        <a:pt x="157566" y="17112"/>
                        <a:pt x="164713" y="-6310"/>
                        <a:pt x="162732" y="1614"/>
                      </a:cubicBezTo>
                      <a:lnTo>
                        <a:pt x="154983" y="32611"/>
                      </a:lnTo>
                      <a:cubicBezTo>
                        <a:pt x="152400" y="61024"/>
                        <a:pt x="151269" y="89607"/>
                        <a:pt x="147234" y="117851"/>
                      </a:cubicBezTo>
                      <a:cubicBezTo>
                        <a:pt x="141369" y="158905"/>
                        <a:pt x="133387" y="188742"/>
                        <a:pt x="123986" y="226339"/>
                      </a:cubicBezTo>
                      <a:cubicBezTo>
                        <a:pt x="121403" y="247004"/>
                        <a:pt x="117460" y="267543"/>
                        <a:pt x="116237" y="288333"/>
                      </a:cubicBezTo>
                      <a:cubicBezTo>
                        <a:pt x="111929" y="361572"/>
                        <a:pt x="113461" y="482487"/>
                        <a:pt x="100739" y="567302"/>
                      </a:cubicBezTo>
                      <a:cubicBezTo>
                        <a:pt x="84447" y="675919"/>
                        <a:pt x="93322" y="612636"/>
                        <a:pt x="77491" y="668041"/>
                      </a:cubicBezTo>
                      <a:cubicBezTo>
                        <a:pt x="54058" y="750054"/>
                        <a:pt x="91091" y="634992"/>
                        <a:pt x="54244" y="745533"/>
                      </a:cubicBezTo>
                      <a:cubicBezTo>
                        <a:pt x="51661" y="753282"/>
                        <a:pt x="51026" y="761984"/>
                        <a:pt x="46495" y="768780"/>
                      </a:cubicBezTo>
                      <a:cubicBezTo>
                        <a:pt x="26944" y="798106"/>
                        <a:pt x="37582" y="785442"/>
                        <a:pt x="15498" y="807526"/>
                      </a:cubicBezTo>
                      <a:cubicBezTo>
                        <a:pt x="10332" y="792028"/>
                        <a:pt x="3962" y="776880"/>
                        <a:pt x="0" y="761031"/>
                      </a:cubicBezTo>
                      <a:lnTo>
                        <a:pt x="15498" y="737783"/>
                      </a:lnTo>
                      <a:close/>
                    </a:path>
                  </a:pathLst>
                </a:custGeom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2BE6607-D417-184F-91C5-7F6581D6FA75}"/>
                  </a:ext>
                </a:extLst>
              </p:cNvPr>
              <p:cNvGrpSpPr/>
              <p:nvPr/>
            </p:nvGrpSpPr>
            <p:grpSpPr>
              <a:xfrm>
                <a:off x="7248985" y="954437"/>
                <a:ext cx="860515" cy="896953"/>
                <a:chOff x="7248985" y="954437"/>
                <a:chExt cx="860515" cy="89695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8615B98-40B6-554B-8720-927C1E603120}"/>
                    </a:ext>
                  </a:extLst>
                </p:cNvPr>
                <p:cNvSpPr/>
                <p:nvPr/>
              </p:nvSpPr>
              <p:spPr>
                <a:xfrm rot="18781998">
                  <a:off x="7248985" y="1412790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D0AC6EF-C91A-8D43-B172-215CBB48A53B}"/>
                    </a:ext>
                  </a:extLst>
                </p:cNvPr>
                <p:cNvSpPr/>
                <p:nvPr/>
              </p:nvSpPr>
              <p:spPr>
                <a:xfrm rot="18781998">
                  <a:off x="7762066" y="1237932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1EFD483F-F315-9748-8271-013EB6A8D760}"/>
                    </a:ext>
                  </a:extLst>
                </p:cNvPr>
                <p:cNvSpPr/>
                <p:nvPr/>
              </p:nvSpPr>
              <p:spPr>
                <a:xfrm rot="18781998">
                  <a:off x="7482852" y="1703947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2C740FD-EB60-5248-B67B-4FB18A899FE9}"/>
                    </a:ext>
                  </a:extLst>
                </p:cNvPr>
                <p:cNvSpPr/>
                <p:nvPr/>
              </p:nvSpPr>
              <p:spPr>
                <a:xfrm rot="18781998">
                  <a:off x="7979900" y="954437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B1D9B99-E6E2-2848-8542-04D585BB252E}"/>
                    </a:ext>
                  </a:extLst>
                </p:cNvPr>
                <p:cNvSpPr/>
                <p:nvPr/>
              </p:nvSpPr>
              <p:spPr>
                <a:xfrm rot="18781998">
                  <a:off x="7523694" y="1374415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11A49630-37D0-284D-8510-6D23149D2280}"/>
                    </a:ext>
                  </a:extLst>
                </p:cNvPr>
                <p:cNvSpPr/>
                <p:nvPr/>
              </p:nvSpPr>
              <p:spPr>
                <a:xfrm rot="18781998">
                  <a:off x="7762067" y="1046025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262074B-5D52-9D47-A270-925C6D82E396}"/>
                    </a:ext>
                  </a:extLst>
                </p:cNvPr>
                <p:cNvSpPr/>
                <p:nvPr/>
              </p:nvSpPr>
              <p:spPr>
                <a:xfrm rot="18781998">
                  <a:off x="7696926" y="1622234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D2AA73B-3EEC-4648-9C74-87D235D6C53E}"/>
                    </a:ext>
                  </a:extLst>
                </p:cNvPr>
                <p:cNvSpPr/>
                <p:nvPr/>
              </p:nvSpPr>
              <p:spPr>
                <a:xfrm rot="18781998">
                  <a:off x="7299676" y="1721790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B6F7CD-DA36-B84E-95B4-A83228A9687A}"/>
                </a:ext>
              </a:extLst>
            </p:cNvPr>
            <p:cNvGrpSpPr/>
            <p:nvPr/>
          </p:nvGrpSpPr>
          <p:grpSpPr>
            <a:xfrm flipH="1">
              <a:off x="6596851" y="802683"/>
              <a:ext cx="331696" cy="776323"/>
              <a:chOff x="7117042" y="954437"/>
              <a:chExt cx="992458" cy="261064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0AE9ECB-8547-7B45-8604-7D0A8DFCB3D8}"/>
                  </a:ext>
                </a:extLst>
              </p:cNvPr>
              <p:cNvGrpSpPr/>
              <p:nvPr/>
            </p:nvGrpSpPr>
            <p:grpSpPr>
              <a:xfrm>
                <a:off x="7117042" y="1334184"/>
                <a:ext cx="736272" cy="2230896"/>
                <a:chOff x="5818263" y="1769764"/>
                <a:chExt cx="906651" cy="3177153"/>
              </a:xfrm>
            </p:grpSpPr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BCFDBAC3-80DE-E545-BC7B-0B7E8475CA9A}"/>
                    </a:ext>
                  </a:extLst>
                </p:cNvPr>
                <p:cNvSpPr/>
                <p:nvPr/>
              </p:nvSpPr>
              <p:spPr>
                <a:xfrm>
                  <a:off x="5818263" y="1769764"/>
                  <a:ext cx="906651" cy="3177153"/>
                </a:xfrm>
                <a:custGeom>
                  <a:avLst/>
                  <a:gdLst>
                    <a:gd name="connsiteX0" fmla="*/ 604434 w 906651"/>
                    <a:gd name="connsiteY0" fmla="*/ 774915 h 3177153"/>
                    <a:gd name="connsiteX1" fmla="*/ 565689 w 906651"/>
                    <a:gd name="connsiteY1" fmla="*/ 736169 h 3177153"/>
                    <a:gd name="connsiteX2" fmla="*/ 542441 w 906651"/>
                    <a:gd name="connsiteY2" fmla="*/ 666427 h 3177153"/>
                    <a:gd name="connsiteX3" fmla="*/ 534692 w 906651"/>
                    <a:gd name="connsiteY3" fmla="*/ 643180 h 3177153"/>
                    <a:gd name="connsiteX4" fmla="*/ 519194 w 906651"/>
                    <a:gd name="connsiteY4" fmla="*/ 627681 h 3177153"/>
                    <a:gd name="connsiteX5" fmla="*/ 511445 w 906651"/>
                    <a:gd name="connsiteY5" fmla="*/ 565688 h 3177153"/>
                    <a:gd name="connsiteX6" fmla="*/ 526943 w 906651"/>
                    <a:gd name="connsiteY6" fmla="*/ 348712 h 3177153"/>
                    <a:gd name="connsiteX7" fmla="*/ 534692 w 906651"/>
                    <a:gd name="connsiteY7" fmla="*/ 317715 h 3177153"/>
                    <a:gd name="connsiteX8" fmla="*/ 557939 w 906651"/>
                    <a:gd name="connsiteY8" fmla="*/ 247973 h 3177153"/>
                    <a:gd name="connsiteX9" fmla="*/ 565689 w 906651"/>
                    <a:gd name="connsiteY9" fmla="*/ 224725 h 3177153"/>
                    <a:gd name="connsiteX10" fmla="*/ 581187 w 906651"/>
                    <a:gd name="connsiteY10" fmla="*/ 201478 h 3177153"/>
                    <a:gd name="connsiteX11" fmla="*/ 596685 w 906651"/>
                    <a:gd name="connsiteY11" fmla="*/ 154983 h 3177153"/>
                    <a:gd name="connsiteX12" fmla="*/ 604434 w 906651"/>
                    <a:gd name="connsiteY12" fmla="*/ 131736 h 3177153"/>
                    <a:gd name="connsiteX13" fmla="*/ 619933 w 906651"/>
                    <a:gd name="connsiteY13" fmla="*/ 116237 h 3177153"/>
                    <a:gd name="connsiteX14" fmla="*/ 658678 w 906651"/>
                    <a:gd name="connsiteY14" fmla="*/ 46495 h 3177153"/>
                    <a:gd name="connsiteX15" fmla="*/ 674177 w 906651"/>
                    <a:gd name="connsiteY15" fmla="*/ 30997 h 3177153"/>
                    <a:gd name="connsiteX16" fmla="*/ 697424 w 906651"/>
                    <a:gd name="connsiteY16" fmla="*/ 23247 h 3177153"/>
                    <a:gd name="connsiteX17" fmla="*/ 736170 w 906651"/>
                    <a:gd name="connsiteY17" fmla="*/ 0 h 3177153"/>
                    <a:gd name="connsiteX18" fmla="*/ 759417 w 906651"/>
                    <a:gd name="connsiteY18" fmla="*/ 7749 h 3177153"/>
                    <a:gd name="connsiteX19" fmla="*/ 798163 w 906651"/>
                    <a:gd name="connsiteY19" fmla="*/ 30997 h 3177153"/>
                    <a:gd name="connsiteX20" fmla="*/ 813662 w 906651"/>
                    <a:gd name="connsiteY20" fmla="*/ 46495 h 3177153"/>
                    <a:gd name="connsiteX21" fmla="*/ 821411 w 906651"/>
                    <a:gd name="connsiteY21" fmla="*/ 69742 h 3177153"/>
                    <a:gd name="connsiteX22" fmla="*/ 836909 w 906651"/>
                    <a:gd name="connsiteY22" fmla="*/ 85241 h 3177153"/>
                    <a:gd name="connsiteX23" fmla="*/ 852407 w 906651"/>
                    <a:gd name="connsiteY23" fmla="*/ 108488 h 3177153"/>
                    <a:gd name="connsiteX24" fmla="*/ 860156 w 906651"/>
                    <a:gd name="connsiteY24" fmla="*/ 131736 h 3177153"/>
                    <a:gd name="connsiteX25" fmla="*/ 875655 w 906651"/>
                    <a:gd name="connsiteY25" fmla="*/ 147234 h 3177153"/>
                    <a:gd name="connsiteX26" fmla="*/ 891153 w 906651"/>
                    <a:gd name="connsiteY26" fmla="*/ 193729 h 3177153"/>
                    <a:gd name="connsiteX27" fmla="*/ 906651 w 906651"/>
                    <a:gd name="connsiteY27" fmla="*/ 255722 h 3177153"/>
                    <a:gd name="connsiteX28" fmla="*/ 898902 w 906651"/>
                    <a:gd name="connsiteY28" fmla="*/ 387458 h 3177153"/>
                    <a:gd name="connsiteX29" fmla="*/ 883404 w 906651"/>
                    <a:gd name="connsiteY29" fmla="*/ 433953 h 3177153"/>
                    <a:gd name="connsiteX30" fmla="*/ 860156 w 906651"/>
                    <a:gd name="connsiteY30" fmla="*/ 480447 h 3177153"/>
                    <a:gd name="connsiteX31" fmla="*/ 836909 w 906651"/>
                    <a:gd name="connsiteY31" fmla="*/ 550190 h 3177153"/>
                    <a:gd name="connsiteX32" fmla="*/ 829160 w 906651"/>
                    <a:gd name="connsiteY32" fmla="*/ 573437 h 3177153"/>
                    <a:gd name="connsiteX33" fmla="*/ 821411 w 906651"/>
                    <a:gd name="connsiteY33" fmla="*/ 596685 h 3177153"/>
                    <a:gd name="connsiteX34" fmla="*/ 805912 w 906651"/>
                    <a:gd name="connsiteY34" fmla="*/ 612183 h 3177153"/>
                    <a:gd name="connsiteX35" fmla="*/ 798163 w 906651"/>
                    <a:gd name="connsiteY35" fmla="*/ 635431 h 3177153"/>
                    <a:gd name="connsiteX36" fmla="*/ 767167 w 906651"/>
                    <a:gd name="connsiteY36" fmla="*/ 681925 h 3177153"/>
                    <a:gd name="connsiteX37" fmla="*/ 743919 w 906651"/>
                    <a:gd name="connsiteY37" fmla="*/ 728420 h 3177153"/>
                    <a:gd name="connsiteX38" fmla="*/ 728421 w 906651"/>
                    <a:gd name="connsiteY38" fmla="*/ 743919 h 3177153"/>
                    <a:gd name="connsiteX39" fmla="*/ 697424 w 906651"/>
                    <a:gd name="connsiteY39" fmla="*/ 782664 h 3177153"/>
                    <a:gd name="connsiteX40" fmla="*/ 674177 w 906651"/>
                    <a:gd name="connsiteY40" fmla="*/ 798163 h 3177153"/>
                    <a:gd name="connsiteX41" fmla="*/ 658678 w 906651"/>
                    <a:gd name="connsiteY41" fmla="*/ 813661 h 3177153"/>
                    <a:gd name="connsiteX42" fmla="*/ 612184 w 906651"/>
                    <a:gd name="connsiteY42" fmla="*/ 836908 h 3177153"/>
                    <a:gd name="connsiteX43" fmla="*/ 596685 w 906651"/>
                    <a:gd name="connsiteY43" fmla="*/ 852407 h 3177153"/>
                    <a:gd name="connsiteX44" fmla="*/ 581187 w 906651"/>
                    <a:gd name="connsiteY44" fmla="*/ 960895 h 3177153"/>
                    <a:gd name="connsiteX45" fmla="*/ 581187 w 906651"/>
                    <a:gd name="connsiteY45" fmla="*/ 1534332 h 3177153"/>
                    <a:gd name="connsiteX46" fmla="*/ 573438 w 906651"/>
                    <a:gd name="connsiteY46" fmla="*/ 1557580 h 3177153"/>
                    <a:gd name="connsiteX47" fmla="*/ 565689 w 906651"/>
                    <a:gd name="connsiteY47" fmla="*/ 1596325 h 3177153"/>
                    <a:gd name="connsiteX48" fmla="*/ 550190 w 906651"/>
                    <a:gd name="connsiteY48" fmla="*/ 1650569 h 3177153"/>
                    <a:gd name="connsiteX49" fmla="*/ 542441 w 906651"/>
                    <a:gd name="connsiteY49" fmla="*/ 1689315 h 3177153"/>
                    <a:gd name="connsiteX50" fmla="*/ 534692 w 906651"/>
                    <a:gd name="connsiteY50" fmla="*/ 1898542 h 3177153"/>
                    <a:gd name="connsiteX51" fmla="*/ 519194 w 906651"/>
                    <a:gd name="connsiteY51" fmla="*/ 1968285 h 3177153"/>
                    <a:gd name="connsiteX52" fmla="*/ 511445 w 906651"/>
                    <a:gd name="connsiteY52" fmla="*/ 2014780 h 3177153"/>
                    <a:gd name="connsiteX53" fmla="*/ 495946 w 906651"/>
                    <a:gd name="connsiteY53" fmla="*/ 2084522 h 3177153"/>
                    <a:gd name="connsiteX54" fmla="*/ 480448 w 906651"/>
                    <a:gd name="connsiteY54" fmla="*/ 2131017 h 3177153"/>
                    <a:gd name="connsiteX55" fmla="*/ 472699 w 906651"/>
                    <a:gd name="connsiteY55" fmla="*/ 2169763 h 3177153"/>
                    <a:gd name="connsiteX56" fmla="*/ 457200 w 906651"/>
                    <a:gd name="connsiteY56" fmla="*/ 2231756 h 3177153"/>
                    <a:gd name="connsiteX57" fmla="*/ 449451 w 906651"/>
                    <a:gd name="connsiteY57" fmla="*/ 2278251 h 3177153"/>
                    <a:gd name="connsiteX58" fmla="*/ 426204 w 906651"/>
                    <a:gd name="connsiteY58" fmla="*/ 2355742 h 3177153"/>
                    <a:gd name="connsiteX59" fmla="*/ 410706 w 906651"/>
                    <a:gd name="connsiteY59" fmla="*/ 2402237 h 3177153"/>
                    <a:gd name="connsiteX60" fmla="*/ 395207 w 906651"/>
                    <a:gd name="connsiteY60" fmla="*/ 2417736 h 3177153"/>
                    <a:gd name="connsiteX61" fmla="*/ 371960 w 906651"/>
                    <a:gd name="connsiteY61" fmla="*/ 2487478 h 3177153"/>
                    <a:gd name="connsiteX62" fmla="*/ 356462 w 906651"/>
                    <a:gd name="connsiteY62" fmla="*/ 2533973 h 3177153"/>
                    <a:gd name="connsiteX63" fmla="*/ 348712 w 906651"/>
                    <a:gd name="connsiteY63" fmla="*/ 2564969 h 3177153"/>
                    <a:gd name="connsiteX64" fmla="*/ 340963 w 906651"/>
                    <a:gd name="connsiteY64" fmla="*/ 2588217 h 3177153"/>
                    <a:gd name="connsiteX65" fmla="*/ 333214 w 906651"/>
                    <a:gd name="connsiteY65" fmla="*/ 2619214 h 3177153"/>
                    <a:gd name="connsiteX66" fmla="*/ 317716 w 906651"/>
                    <a:gd name="connsiteY66" fmla="*/ 2665708 h 3177153"/>
                    <a:gd name="connsiteX67" fmla="*/ 309967 w 906651"/>
                    <a:gd name="connsiteY67" fmla="*/ 2688956 h 3177153"/>
                    <a:gd name="connsiteX68" fmla="*/ 302217 w 906651"/>
                    <a:gd name="connsiteY68" fmla="*/ 2712203 h 3177153"/>
                    <a:gd name="connsiteX69" fmla="*/ 294468 w 906651"/>
                    <a:gd name="connsiteY69" fmla="*/ 2735451 h 3177153"/>
                    <a:gd name="connsiteX70" fmla="*/ 278970 w 906651"/>
                    <a:gd name="connsiteY70" fmla="*/ 2758698 h 3177153"/>
                    <a:gd name="connsiteX71" fmla="*/ 263472 w 906651"/>
                    <a:gd name="connsiteY71" fmla="*/ 2805193 h 3177153"/>
                    <a:gd name="connsiteX72" fmla="*/ 255723 w 906651"/>
                    <a:gd name="connsiteY72" fmla="*/ 2828441 h 3177153"/>
                    <a:gd name="connsiteX73" fmla="*/ 240224 w 906651"/>
                    <a:gd name="connsiteY73" fmla="*/ 2851688 h 3177153"/>
                    <a:gd name="connsiteX74" fmla="*/ 232475 w 906651"/>
                    <a:gd name="connsiteY74" fmla="*/ 2874936 h 3177153"/>
                    <a:gd name="connsiteX75" fmla="*/ 216977 w 906651"/>
                    <a:gd name="connsiteY75" fmla="*/ 2898183 h 3177153"/>
                    <a:gd name="connsiteX76" fmla="*/ 185980 w 906651"/>
                    <a:gd name="connsiteY76" fmla="*/ 2967925 h 3177153"/>
                    <a:gd name="connsiteX77" fmla="*/ 154984 w 906651"/>
                    <a:gd name="connsiteY77" fmla="*/ 3029919 h 3177153"/>
                    <a:gd name="connsiteX78" fmla="*/ 123987 w 906651"/>
                    <a:gd name="connsiteY78" fmla="*/ 3076414 h 3177153"/>
                    <a:gd name="connsiteX79" fmla="*/ 108489 w 906651"/>
                    <a:gd name="connsiteY79" fmla="*/ 3099661 h 3177153"/>
                    <a:gd name="connsiteX80" fmla="*/ 54245 w 906651"/>
                    <a:gd name="connsiteY80" fmla="*/ 3146156 h 3177153"/>
                    <a:gd name="connsiteX81" fmla="*/ 30997 w 906651"/>
                    <a:gd name="connsiteY81" fmla="*/ 3153905 h 3177153"/>
                    <a:gd name="connsiteX82" fmla="*/ 0 w 906651"/>
                    <a:gd name="connsiteY82" fmla="*/ 3177153 h 317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906651" h="3177153">
                      <a:moveTo>
                        <a:pt x="604434" y="774915"/>
                      </a:moveTo>
                      <a:cubicBezTo>
                        <a:pt x="591519" y="762000"/>
                        <a:pt x="575495" y="751578"/>
                        <a:pt x="565689" y="736169"/>
                      </a:cubicBezTo>
                      <a:cubicBezTo>
                        <a:pt x="565685" y="736162"/>
                        <a:pt x="546317" y="678054"/>
                        <a:pt x="542441" y="666427"/>
                      </a:cubicBezTo>
                      <a:cubicBezTo>
                        <a:pt x="539858" y="658678"/>
                        <a:pt x="540468" y="648956"/>
                        <a:pt x="534692" y="643180"/>
                      </a:cubicBezTo>
                      <a:lnTo>
                        <a:pt x="519194" y="627681"/>
                      </a:lnTo>
                      <a:cubicBezTo>
                        <a:pt x="516611" y="607017"/>
                        <a:pt x="511445" y="586513"/>
                        <a:pt x="511445" y="565688"/>
                      </a:cubicBezTo>
                      <a:cubicBezTo>
                        <a:pt x="511445" y="455565"/>
                        <a:pt x="509375" y="427770"/>
                        <a:pt x="526943" y="348712"/>
                      </a:cubicBezTo>
                      <a:cubicBezTo>
                        <a:pt x="529253" y="338315"/>
                        <a:pt x="531632" y="327916"/>
                        <a:pt x="534692" y="317715"/>
                      </a:cubicBezTo>
                      <a:cubicBezTo>
                        <a:pt x="534692" y="317713"/>
                        <a:pt x="554064" y="259598"/>
                        <a:pt x="557939" y="247973"/>
                      </a:cubicBezTo>
                      <a:cubicBezTo>
                        <a:pt x="560522" y="240224"/>
                        <a:pt x="561158" y="231522"/>
                        <a:pt x="565689" y="224725"/>
                      </a:cubicBezTo>
                      <a:cubicBezTo>
                        <a:pt x="570855" y="216976"/>
                        <a:pt x="577405" y="209988"/>
                        <a:pt x="581187" y="201478"/>
                      </a:cubicBezTo>
                      <a:cubicBezTo>
                        <a:pt x="587822" y="186549"/>
                        <a:pt x="591519" y="170481"/>
                        <a:pt x="596685" y="154983"/>
                      </a:cubicBezTo>
                      <a:cubicBezTo>
                        <a:pt x="599268" y="147234"/>
                        <a:pt x="598658" y="137512"/>
                        <a:pt x="604434" y="131736"/>
                      </a:cubicBezTo>
                      <a:lnTo>
                        <a:pt x="619933" y="116237"/>
                      </a:lnTo>
                      <a:cubicBezTo>
                        <a:pt x="629677" y="87006"/>
                        <a:pt x="632034" y="73137"/>
                        <a:pt x="658678" y="46495"/>
                      </a:cubicBezTo>
                      <a:cubicBezTo>
                        <a:pt x="663844" y="41329"/>
                        <a:pt x="667912" y="34756"/>
                        <a:pt x="674177" y="30997"/>
                      </a:cubicBezTo>
                      <a:cubicBezTo>
                        <a:pt x="681181" y="26794"/>
                        <a:pt x="689675" y="25830"/>
                        <a:pt x="697424" y="23247"/>
                      </a:cubicBezTo>
                      <a:cubicBezTo>
                        <a:pt x="709701" y="10971"/>
                        <a:pt x="716052" y="0"/>
                        <a:pt x="736170" y="0"/>
                      </a:cubicBezTo>
                      <a:cubicBezTo>
                        <a:pt x="744338" y="0"/>
                        <a:pt x="751668" y="5166"/>
                        <a:pt x="759417" y="7749"/>
                      </a:cubicBezTo>
                      <a:cubicBezTo>
                        <a:pt x="798688" y="47018"/>
                        <a:pt x="747865" y="818"/>
                        <a:pt x="798163" y="30997"/>
                      </a:cubicBezTo>
                      <a:cubicBezTo>
                        <a:pt x="804428" y="34756"/>
                        <a:pt x="808496" y="41329"/>
                        <a:pt x="813662" y="46495"/>
                      </a:cubicBezTo>
                      <a:cubicBezTo>
                        <a:pt x="816245" y="54244"/>
                        <a:pt x="817209" y="62738"/>
                        <a:pt x="821411" y="69742"/>
                      </a:cubicBezTo>
                      <a:cubicBezTo>
                        <a:pt x="825170" y="76007"/>
                        <a:pt x="832345" y="79536"/>
                        <a:pt x="836909" y="85241"/>
                      </a:cubicBezTo>
                      <a:cubicBezTo>
                        <a:pt x="842727" y="92513"/>
                        <a:pt x="847241" y="100739"/>
                        <a:pt x="852407" y="108488"/>
                      </a:cubicBezTo>
                      <a:cubicBezTo>
                        <a:pt x="854990" y="116237"/>
                        <a:pt x="855953" y="124732"/>
                        <a:pt x="860156" y="131736"/>
                      </a:cubicBezTo>
                      <a:cubicBezTo>
                        <a:pt x="863915" y="138001"/>
                        <a:pt x="872388" y="140699"/>
                        <a:pt x="875655" y="147234"/>
                      </a:cubicBezTo>
                      <a:cubicBezTo>
                        <a:pt x="882961" y="161846"/>
                        <a:pt x="885987" y="178231"/>
                        <a:pt x="891153" y="193729"/>
                      </a:cubicBezTo>
                      <a:cubicBezTo>
                        <a:pt x="903067" y="229472"/>
                        <a:pt x="897300" y="208964"/>
                        <a:pt x="906651" y="255722"/>
                      </a:cubicBezTo>
                      <a:cubicBezTo>
                        <a:pt x="904068" y="299634"/>
                        <a:pt x="904591" y="343840"/>
                        <a:pt x="898902" y="387458"/>
                      </a:cubicBezTo>
                      <a:cubicBezTo>
                        <a:pt x="896789" y="403657"/>
                        <a:pt x="888570" y="418455"/>
                        <a:pt x="883404" y="433953"/>
                      </a:cubicBezTo>
                      <a:cubicBezTo>
                        <a:pt x="872710" y="466035"/>
                        <a:pt x="880186" y="450404"/>
                        <a:pt x="860156" y="480447"/>
                      </a:cubicBezTo>
                      <a:lnTo>
                        <a:pt x="836909" y="550190"/>
                      </a:lnTo>
                      <a:lnTo>
                        <a:pt x="829160" y="573437"/>
                      </a:lnTo>
                      <a:cubicBezTo>
                        <a:pt x="826577" y="581186"/>
                        <a:pt x="827187" y="590909"/>
                        <a:pt x="821411" y="596685"/>
                      </a:cubicBezTo>
                      <a:lnTo>
                        <a:pt x="805912" y="612183"/>
                      </a:lnTo>
                      <a:cubicBezTo>
                        <a:pt x="803329" y="619932"/>
                        <a:pt x="802130" y="628290"/>
                        <a:pt x="798163" y="635431"/>
                      </a:cubicBezTo>
                      <a:cubicBezTo>
                        <a:pt x="789117" y="651713"/>
                        <a:pt x="773058" y="664255"/>
                        <a:pt x="767167" y="681925"/>
                      </a:cubicBezTo>
                      <a:cubicBezTo>
                        <a:pt x="758981" y="706480"/>
                        <a:pt x="761087" y="706960"/>
                        <a:pt x="743919" y="728420"/>
                      </a:cubicBezTo>
                      <a:cubicBezTo>
                        <a:pt x="739355" y="734125"/>
                        <a:pt x="732985" y="738214"/>
                        <a:pt x="728421" y="743919"/>
                      </a:cubicBezTo>
                      <a:cubicBezTo>
                        <a:pt x="710518" y="766299"/>
                        <a:pt x="718216" y="766030"/>
                        <a:pt x="697424" y="782664"/>
                      </a:cubicBezTo>
                      <a:cubicBezTo>
                        <a:pt x="690152" y="788482"/>
                        <a:pt x="681449" y="792345"/>
                        <a:pt x="674177" y="798163"/>
                      </a:cubicBezTo>
                      <a:cubicBezTo>
                        <a:pt x="668472" y="802727"/>
                        <a:pt x="664383" y="809097"/>
                        <a:pt x="658678" y="813661"/>
                      </a:cubicBezTo>
                      <a:cubicBezTo>
                        <a:pt x="637218" y="830829"/>
                        <a:pt x="636739" y="828723"/>
                        <a:pt x="612184" y="836908"/>
                      </a:cubicBezTo>
                      <a:cubicBezTo>
                        <a:pt x="607018" y="842074"/>
                        <a:pt x="599953" y="845872"/>
                        <a:pt x="596685" y="852407"/>
                      </a:cubicBezTo>
                      <a:cubicBezTo>
                        <a:pt x="586151" y="873474"/>
                        <a:pt x="581437" y="958395"/>
                        <a:pt x="581187" y="960895"/>
                      </a:cubicBezTo>
                      <a:cubicBezTo>
                        <a:pt x="591185" y="1230849"/>
                        <a:pt x="594327" y="1205825"/>
                        <a:pt x="581187" y="1534332"/>
                      </a:cubicBezTo>
                      <a:cubicBezTo>
                        <a:pt x="580861" y="1542494"/>
                        <a:pt x="575419" y="1549655"/>
                        <a:pt x="573438" y="1557580"/>
                      </a:cubicBezTo>
                      <a:cubicBezTo>
                        <a:pt x="570244" y="1570358"/>
                        <a:pt x="568546" y="1583468"/>
                        <a:pt x="565689" y="1596325"/>
                      </a:cubicBezTo>
                      <a:cubicBezTo>
                        <a:pt x="536689" y="1726821"/>
                        <a:pt x="576085" y="1546987"/>
                        <a:pt x="550190" y="1650569"/>
                      </a:cubicBezTo>
                      <a:cubicBezTo>
                        <a:pt x="546996" y="1663347"/>
                        <a:pt x="545024" y="1676400"/>
                        <a:pt x="542441" y="1689315"/>
                      </a:cubicBezTo>
                      <a:cubicBezTo>
                        <a:pt x="539858" y="1759057"/>
                        <a:pt x="539045" y="1828888"/>
                        <a:pt x="534692" y="1898542"/>
                      </a:cubicBezTo>
                      <a:cubicBezTo>
                        <a:pt x="533462" y="1918227"/>
                        <a:pt x="523177" y="1948368"/>
                        <a:pt x="519194" y="1968285"/>
                      </a:cubicBezTo>
                      <a:cubicBezTo>
                        <a:pt x="516113" y="1983692"/>
                        <a:pt x="514256" y="1999321"/>
                        <a:pt x="511445" y="2014780"/>
                      </a:cubicBezTo>
                      <a:cubicBezTo>
                        <a:pt x="508044" y="2033487"/>
                        <a:pt x="501684" y="2065396"/>
                        <a:pt x="495946" y="2084522"/>
                      </a:cubicBezTo>
                      <a:cubicBezTo>
                        <a:pt x="491252" y="2100170"/>
                        <a:pt x="483652" y="2114998"/>
                        <a:pt x="480448" y="2131017"/>
                      </a:cubicBezTo>
                      <a:cubicBezTo>
                        <a:pt x="477865" y="2143932"/>
                        <a:pt x="475893" y="2156985"/>
                        <a:pt x="472699" y="2169763"/>
                      </a:cubicBezTo>
                      <a:cubicBezTo>
                        <a:pt x="454775" y="2241461"/>
                        <a:pt x="476243" y="2127022"/>
                        <a:pt x="457200" y="2231756"/>
                      </a:cubicBezTo>
                      <a:cubicBezTo>
                        <a:pt x="454389" y="2247215"/>
                        <a:pt x="452532" y="2262844"/>
                        <a:pt x="449451" y="2278251"/>
                      </a:cubicBezTo>
                      <a:cubicBezTo>
                        <a:pt x="443596" y="2307528"/>
                        <a:pt x="436087" y="2326092"/>
                        <a:pt x="426204" y="2355742"/>
                      </a:cubicBezTo>
                      <a:lnTo>
                        <a:pt x="410706" y="2402237"/>
                      </a:lnTo>
                      <a:lnTo>
                        <a:pt x="395207" y="2417736"/>
                      </a:lnTo>
                      <a:lnTo>
                        <a:pt x="371960" y="2487478"/>
                      </a:lnTo>
                      <a:lnTo>
                        <a:pt x="356462" y="2533973"/>
                      </a:lnTo>
                      <a:cubicBezTo>
                        <a:pt x="353879" y="2544305"/>
                        <a:pt x="351638" y="2554729"/>
                        <a:pt x="348712" y="2564969"/>
                      </a:cubicBezTo>
                      <a:cubicBezTo>
                        <a:pt x="346468" y="2572823"/>
                        <a:pt x="343207" y="2580363"/>
                        <a:pt x="340963" y="2588217"/>
                      </a:cubicBezTo>
                      <a:cubicBezTo>
                        <a:pt x="338037" y="2598458"/>
                        <a:pt x="336274" y="2609013"/>
                        <a:pt x="333214" y="2619214"/>
                      </a:cubicBezTo>
                      <a:cubicBezTo>
                        <a:pt x="328520" y="2634861"/>
                        <a:pt x="322882" y="2650210"/>
                        <a:pt x="317716" y="2665708"/>
                      </a:cubicBezTo>
                      <a:lnTo>
                        <a:pt x="309967" y="2688956"/>
                      </a:lnTo>
                      <a:lnTo>
                        <a:pt x="302217" y="2712203"/>
                      </a:lnTo>
                      <a:cubicBezTo>
                        <a:pt x="299634" y="2719952"/>
                        <a:pt x="298999" y="2728654"/>
                        <a:pt x="294468" y="2735451"/>
                      </a:cubicBezTo>
                      <a:lnTo>
                        <a:pt x="278970" y="2758698"/>
                      </a:lnTo>
                      <a:lnTo>
                        <a:pt x="263472" y="2805193"/>
                      </a:lnTo>
                      <a:cubicBezTo>
                        <a:pt x="260889" y="2812942"/>
                        <a:pt x="260254" y="2821645"/>
                        <a:pt x="255723" y="2828441"/>
                      </a:cubicBezTo>
                      <a:lnTo>
                        <a:pt x="240224" y="2851688"/>
                      </a:lnTo>
                      <a:cubicBezTo>
                        <a:pt x="237641" y="2859437"/>
                        <a:pt x="236128" y="2867630"/>
                        <a:pt x="232475" y="2874936"/>
                      </a:cubicBezTo>
                      <a:cubicBezTo>
                        <a:pt x="228310" y="2883266"/>
                        <a:pt x="220759" y="2889673"/>
                        <a:pt x="216977" y="2898183"/>
                      </a:cubicBezTo>
                      <a:cubicBezTo>
                        <a:pt x="180090" y="2981178"/>
                        <a:pt x="221054" y="2915314"/>
                        <a:pt x="185980" y="2967925"/>
                      </a:cubicBezTo>
                      <a:cubicBezTo>
                        <a:pt x="168172" y="3021351"/>
                        <a:pt x="182033" y="3002868"/>
                        <a:pt x="154984" y="3029919"/>
                      </a:cubicBezTo>
                      <a:cubicBezTo>
                        <a:pt x="141364" y="3070773"/>
                        <a:pt x="156235" y="3037716"/>
                        <a:pt x="123987" y="3076414"/>
                      </a:cubicBezTo>
                      <a:cubicBezTo>
                        <a:pt x="118025" y="3083569"/>
                        <a:pt x="114550" y="3092590"/>
                        <a:pt x="108489" y="3099661"/>
                      </a:cubicBezTo>
                      <a:cubicBezTo>
                        <a:pt x="94190" y="3116343"/>
                        <a:pt x="74810" y="3135874"/>
                        <a:pt x="54245" y="3146156"/>
                      </a:cubicBezTo>
                      <a:cubicBezTo>
                        <a:pt x="46939" y="3149809"/>
                        <a:pt x="38746" y="3151322"/>
                        <a:pt x="30997" y="3153905"/>
                      </a:cubicBezTo>
                      <a:cubicBezTo>
                        <a:pt x="4710" y="3171430"/>
                        <a:pt x="14335" y="3162818"/>
                        <a:pt x="0" y="3177153"/>
                      </a:cubicBezTo>
                    </a:path>
                  </a:pathLst>
                </a:custGeom>
                <a:noFill/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DD085FDA-85C2-3E4A-B43D-018CF79E264A}"/>
                    </a:ext>
                  </a:extLst>
                </p:cNvPr>
                <p:cNvSpPr/>
                <p:nvPr/>
              </p:nvSpPr>
              <p:spPr>
                <a:xfrm>
                  <a:off x="6410942" y="1769764"/>
                  <a:ext cx="163074" cy="807526"/>
                </a:xfrm>
                <a:custGeom>
                  <a:avLst/>
                  <a:gdLst>
                    <a:gd name="connsiteX0" fmla="*/ 15498 w 163074"/>
                    <a:gd name="connsiteY0" fmla="*/ 737783 h 807526"/>
                    <a:gd name="connsiteX1" fmla="*/ 54244 w 163074"/>
                    <a:gd name="connsiteY1" fmla="*/ 714536 h 807526"/>
                    <a:gd name="connsiteX2" fmla="*/ 77491 w 163074"/>
                    <a:gd name="connsiteY2" fmla="*/ 582800 h 807526"/>
                    <a:gd name="connsiteX3" fmla="*/ 100739 w 163074"/>
                    <a:gd name="connsiteY3" fmla="*/ 443316 h 807526"/>
                    <a:gd name="connsiteX4" fmla="*/ 116237 w 163074"/>
                    <a:gd name="connsiteY4" fmla="*/ 327078 h 807526"/>
                    <a:gd name="connsiteX5" fmla="*/ 123986 w 163074"/>
                    <a:gd name="connsiteY5" fmla="*/ 249587 h 807526"/>
                    <a:gd name="connsiteX6" fmla="*/ 139485 w 163074"/>
                    <a:gd name="connsiteY6" fmla="*/ 71356 h 807526"/>
                    <a:gd name="connsiteX7" fmla="*/ 154983 w 163074"/>
                    <a:gd name="connsiteY7" fmla="*/ 24861 h 807526"/>
                    <a:gd name="connsiteX8" fmla="*/ 162732 w 163074"/>
                    <a:gd name="connsiteY8" fmla="*/ 1614 h 807526"/>
                    <a:gd name="connsiteX9" fmla="*/ 154983 w 163074"/>
                    <a:gd name="connsiteY9" fmla="*/ 32611 h 807526"/>
                    <a:gd name="connsiteX10" fmla="*/ 147234 w 163074"/>
                    <a:gd name="connsiteY10" fmla="*/ 117851 h 807526"/>
                    <a:gd name="connsiteX11" fmla="*/ 123986 w 163074"/>
                    <a:gd name="connsiteY11" fmla="*/ 226339 h 807526"/>
                    <a:gd name="connsiteX12" fmla="*/ 116237 w 163074"/>
                    <a:gd name="connsiteY12" fmla="*/ 288333 h 807526"/>
                    <a:gd name="connsiteX13" fmla="*/ 100739 w 163074"/>
                    <a:gd name="connsiteY13" fmla="*/ 567302 h 807526"/>
                    <a:gd name="connsiteX14" fmla="*/ 77491 w 163074"/>
                    <a:gd name="connsiteY14" fmla="*/ 668041 h 807526"/>
                    <a:gd name="connsiteX15" fmla="*/ 54244 w 163074"/>
                    <a:gd name="connsiteY15" fmla="*/ 745533 h 807526"/>
                    <a:gd name="connsiteX16" fmla="*/ 46495 w 163074"/>
                    <a:gd name="connsiteY16" fmla="*/ 768780 h 807526"/>
                    <a:gd name="connsiteX17" fmla="*/ 15498 w 163074"/>
                    <a:gd name="connsiteY17" fmla="*/ 807526 h 807526"/>
                    <a:gd name="connsiteX18" fmla="*/ 0 w 163074"/>
                    <a:gd name="connsiteY18" fmla="*/ 761031 h 807526"/>
                    <a:gd name="connsiteX19" fmla="*/ 15498 w 163074"/>
                    <a:gd name="connsiteY19" fmla="*/ 737783 h 80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3074" h="807526">
                      <a:moveTo>
                        <a:pt x="15498" y="737783"/>
                      </a:moveTo>
                      <a:cubicBezTo>
                        <a:pt x="28413" y="730034"/>
                        <a:pt x="42808" y="724338"/>
                        <a:pt x="54244" y="714536"/>
                      </a:cubicBezTo>
                      <a:cubicBezTo>
                        <a:pt x="88234" y="685401"/>
                        <a:pt x="75376" y="606063"/>
                        <a:pt x="77491" y="582800"/>
                      </a:cubicBezTo>
                      <a:cubicBezTo>
                        <a:pt x="84993" y="500280"/>
                        <a:pt x="85604" y="534130"/>
                        <a:pt x="100739" y="443316"/>
                      </a:cubicBezTo>
                      <a:cubicBezTo>
                        <a:pt x="111423" y="379208"/>
                        <a:pt x="108108" y="404309"/>
                        <a:pt x="116237" y="327078"/>
                      </a:cubicBezTo>
                      <a:cubicBezTo>
                        <a:pt x="118954" y="301261"/>
                        <a:pt x="122068" y="275475"/>
                        <a:pt x="123986" y="249587"/>
                      </a:cubicBezTo>
                      <a:cubicBezTo>
                        <a:pt x="127023" y="208591"/>
                        <a:pt x="126518" y="123227"/>
                        <a:pt x="139485" y="71356"/>
                      </a:cubicBezTo>
                      <a:cubicBezTo>
                        <a:pt x="143447" y="55507"/>
                        <a:pt x="149817" y="40359"/>
                        <a:pt x="154983" y="24861"/>
                      </a:cubicBezTo>
                      <a:cubicBezTo>
                        <a:pt x="157566" y="17112"/>
                        <a:pt x="164713" y="-6310"/>
                        <a:pt x="162732" y="1614"/>
                      </a:cubicBezTo>
                      <a:lnTo>
                        <a:pt x="154983" y="32611"/>
                      </a:lnTo>
                      <a:cubicBezTo>
                        <a:pt x="152400" y="61024"/>
                        <a:pt x="151269" y="89607"/>
                        <a:pt x="147234" y="117851"/>
                      </a:cubicBezTo>
                      <a:cubicBezTo>
                        <a:pt x="141369" y="158905"/>
                        <a:pt x="133387" y="188742"/>
                        <a:pt x="123986" y="226339"/>
                      </a:cubicBezTo>
                      <a:cubicBezTo>
                        <a:pt x="121403" y="247004"/>
                        <a:pt x="117460" y="267543"/>
                        <a:pt x="116237" y="288333"/>
                      </a:cubicBezTo>
                      <a:cubicBezTo>
                        <a:pt x="111929" y="361572"/>
                        <a:pt x="113461" y="482487"/>
                        <a:pt x="100739" y="567302"/>
                      </a:cubicBezTo>
                      <a:cubicBezTo>
                        <a:pt x="84447" y="675919"/>
                        <a:pt x="93322" y="612636"/>
                        <a:pt x="77491" y="668041"/>
                      </a:cubicBezTo>
                      <a:cubicBezTo>
                        <a:pt x="54058" y="750054"/>
                        <a:pt x="91091" y="634992"/>
                        <a:pt x="54244" y="745533"/>
                      </a:cubicBezTo>
                      <a:cubicBezTo>
                        <a:pt x="51661" y="753282"/>
                        <a:pt x="51026" y="761984"/>
                        <a:pt x="46495" y="768780"/>
                      </a:cubicBezTo>
                      <a:cubicBezTo>
                        <a:pt x="26944" y="798106"/>
                        <a:pt x="37582" y="785442"/>
                        <a:pt x="15498" y="807526"/>
                      </a:cubicBezTo>
                      <a:cubicBezTo>
                        <a:pt x="10332" y="792028"/>
                        <a:pt x="3962" y="776880"/>
                        <a:pt x="0" y="761031"/>
                      </a:cubicBezTo>
                      <a:lnTo>
                        <a:pt x="15498" y="737783"/>
                      </a:lnTo>
                      <a:close/>
                    </a:path>
                  </a:pathLst>
                </a:custGeom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4C97BA-A6CB-774F-B4CA-6B45DE2F13BD}"/>
                  </a:ext>
                </a:extLst>
              </p:cNvPr>
              <p:cNvGrpSpPr/>
              <p:nvPr/>
            </p:nvGrpSpPr>
            <p:grpSpPr>
              <a:xfrm>
                <a:off x="7248985" y="954437"/>
                <a:ext cx="860515" cy="896953"/>
                <a:chOff x="7248985" y="954437"/>
                <a:chExt cx="860515" cy="896953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01E5939-7C9E-6A41-A93F-A4BC22A468E0}"/>
                    </a:ext>
                  </a:extLst>
                </p:cNvPr>
                <p:cNvSpPr/>
                <p:nvPr/>
              </p:nvSpPr>
              <p:spPr>
                <a:xfrm rot="18781998">
                  <a:off x="7248985" y="1412790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5E68473-9354-2A49-8E45-BBF8AECE14A4}"/>
                    </a:ext>
                  </a:extLst>
                </p:cNvPr>
                <p:cNvSpPr/>
                <p:nvPr/>
              </p:nvSpPr>
              <p:spPr>
                <a:xfrm rot="18781998">
                  <a:off x="7762066" y="1237932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A0E4568-4D55-9742-9740-4FB8BB9DFCF3}"/>
                    </a:ext>
                  </a:extLst>
                </p:cNvPr>
                <p:cNvSpPr/>
                <p:nvPr/>
              </p:nvSpPr>
              <p:spPr>
                <a:xfrm rot="18781998">
                  <a:off x="7482852" y="1703947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1F94296-9250-9741-8D7F-AFBA60DDF09C}"/>
                    </a:ext>
                  </a:extLst>
                </p:cNvPr>
                <p:cNvSpPr/>
                <p:nvPr/>
              </p:nvSpPr>
              <p:spPr>
                <a:xfrm rot="18781998">
                  <a:off x="7979900" y="954437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06EED24-91AC-6C45-A9BC-AD06AF28FA6B}"/>
                    </a:ext>
                  </a:extLst>
                </p:cNvPr>
                <p:cNvSpPr/>
                <p:nvPr/>
              </p:nvSpPr>
              <p:spPr>
                <a:xfrm rot="18781998">
                  <a:off x="7523694" y="1374415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CE68CE4-48BF-BA4A-91D5-5D8C25A17549}"/>
                    </a:ext>
                  </a:extLst>
                </p:cNvPr>
                <p:cNvSpPr/>
                <p:nvPr/>
              </p:nvSpPr>
              <p:spPr>
                <a:xfrm rot="18781998">
                  <a:off x="7762067" y="1046025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3EAA1C7-1CAD-4844-AD95-0276092D9C2B}"/>
                    </a:ext>
                  </a:extLst>
                </p:cNvPr>
                <p:cNvSpPr/>
                <p:nvPr/>
              </p:nvSpPr>
              <p:spPr>
                <a:xfrm rot="18781998">
                  <a:off x="7696926" y="1622234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98882CF-9C5F-C24D-A3A8-5D27F14EBEC0}"/>
                    </a:ext>
                  </a:extLst>
                </p:cNvPr>
                <p:cNvSpPr/>
                <p:nvPr/>
              </p:nvSpPr>
              <p:spPr>
                <a:xfrm rot="18781998">
                  <a:off x="7299676" y="1721790"/>
                  <a:ext cx="129600" cy="1296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5DDC3E-E032-CB43-894C-51210C82147E}"/>
              </a:ext>
            </a:extLst>
          </p:cNvPr>
          <p:cNvGrpSpPr/>
          <p:nvPr/>
        </p:nvGrpSpPr>
        <p:grpSpPr>
          <a:xfrm>
            <a:off x="8179219" y="1136567"/>
            <a:ext cx="668986" cy="737620"/>
            <a:chOff x="8179219" y="850817"/>
            <a:chExt cx="668986" cy="73762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90FA7EF-04D5-3143-AE74-DA6519A1D50B}"/>
                </a:ext>
              </a:extLst>
            </p:cNvPr>
            <p:cNvGrpSpPr/>
            <p:nvPr/>
          </p:nvGrpSpPr>
          <p:grpSpPr>
            <a:xfrm>
              <a:off x="8407307" y="850817"/>
              <a:ext cx="197477" cy="737620"/>
              <a:chOff x="2751292" y="775362"/>
              <a:chExt cx="1294726" cy="4096043"/>
            </a:xfr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64" name="Rounded Rectangle 18">
                <a:extLst>
                  <a:ext uri="{FF2B5EF4-FFF2-40B4-BE49-F238E27FC236}">
                    <a16:creationId xmlns:a16="http://schemas.microsoft.com/office/drawing/2014/main" id="{1B7C189B-2D0B-C945-A15B-B83430FB2CD9}"/>
                  </a:ext>
                </a:extLst>
              </p:cNvPr>
              <p:cNvSpPr/>
              <p:nvPr/>
            </p:nvSpPr>
            <p:spPr>
              <a:xfrm>
                <a:off x="2933148" y="775362"/>
                <a:ext cx="965006" cy="2980538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  <a:gd name="connsiteX0" fmla="*/ 116721 w 784983"/>
                  <a:gd name="connsiteY0" fmla="*/ 252431 h 2836247"/>
                  <a:gd name="connsiteX1" fmla="*/ 5453 w 784983"/>
                  <a:gd name="connsiteY1" fmla="*/ 3692 h 2836247"/>
                  <a:gd name="connsiteX2" fmla="*/ 314970 w 784983"/>
                  <a:gd name="connsiteY2" fmla="*/ 96350 h 2836247"/>
                  <a:gd name="connsiteX3" fmla="*/ 568612 w 784983"/>
                  <a:gd name="connsiteY3" fmla="*/ 69511 h 2836247"/>
                  <a:gd name="connsiteX4" fmla="*/ 742586 w 784983"/>
                  <a:gd name="connsiteY4" fmla="*/ 253286 h 2836247"/>
                  <a:gd name="connsiteX5" fmla="*/ 572136 w 784983"/>
                  <a:gd name="connsiteY5" fmla="*/ 307121 h 2836247"/>
                  <a:gd name="connsiteX6" fmla="*/ 574851 w 784983"/>
                  <a:gd name="connsiteY6" fmla="*/ 461120 h 2836247"/>
                  <a:gd name="connsiteX7" fmla="*/ 623403 w 784983"/>
                  <a:gd name="connsiteY7" fmla="*/ 2438542 h 2836247"/>
                  <a:gd name="connsiteX8" fmla="*/ 779627 w 784983"/>
                  <a:gd name="connsiteY8" fmla="*/ 2788630 h 2836247"/>
                  <a:gd name="connsiteX9" fmla="*/ 537802 w 784983"/>
                  <a:gd name="connsiteY9" fmla="*/ 2836247 h 2836247"/>
                  <a:gd name="connsiteX10" fmla="*/ 314970 w 784983"/>
                  <a:gd name="connsiteY10" fmla="*/ 2836247 h 2836247"/>
                  <a:gd name="connsiteX11" fmla="*/ 65052 w 784983"/>
                  <a:gd name="connsiteY11" fmla="*/ 2788630 h 2836247"/>
                  <a:gd name="connsiteX12" fmla="*/ 218801 w 784983"/>
                  <a:gd name="connsiteY12" fmla="*/ 2430450 h 2836247"/>
                  <a:gd name="connsiteX13" fmla="*/ 251169 w 784983"/>
                  <a:gd name="connsiteY13" fmla="*/ 383165 h 2836247"/>
                  <a:gd name="connsiteX14" fmla="*/ 116721 w 784983"/>
                  <a:gd name="connsiteY14" fmla="*/ 252431 h 2836247"/>
                  <a:gd name="connsiteX0" fmla="*/ 116721 w 784983"/>
                  <a:gd name="connsiteY0" fmla="*/ 251720 h 2835536"/>
                  <a:gd name="connsiteX1" fmla="*/ 5453 w 784983"/>
                  <a:gd name="connsiteY1" fmla="*/ 2981 h 2835536"/>
                  <a:gd name="connsiteX2" fmla="*/ 251435 w 784983"/>
                  <a:gd name="connsiteY2" fmla="*/ 128470 h 2835536"/>
                  <a:gd name="connsiteX3" fmla="*/ 568612 w 784983"/>
                  <a:gd name="connsiteY3" fmla="*/ 68800 h 2835536"/>
                  <a:gd name="connsiteX4" fmla="*/ 742586 w 784983"/>
                  <a:gd name="connsiteY4" fmla="*/ 252575 h 2835536"/>
                  <a:gd name="connsiteX5" fmla="*/ 572136 w 784983"/>
                  <a:gd name="connsiteY5" fmla="*/ 306410 h 2835536"/>
                  <a:gd name="connsiteX6" fmla="*/ 574851 w 784983"/>
                  <a:gd name="connsiteY6" fmla="*/ 460409 h 2835536"/>
                  <a:gd name="connsiteX7" fmla="*/ 623403 w 784983"/>
                  <a:gd name="connsiteY7" fmla="*/ 2437831 h 2835536"/>
                  <a:gd name="connsiteX8" fmla="*/ 779627 w 784983"/>
                  <a:gd name="connsiteY8" fmla="*/ 2787919 h 2835536"/>
                  <a:gd name="connsiteX9" fmla="*/ 537802 w 784983"/>
                  <a:gd name="connsiteY9" fmla="*/ 2835536 h 2835536"/>
                  <a:gd name="connsiteX10" fmla="*/ 314970 w 784983"/>
                  <a:gd name="connsiteY10" fmla="*/ 2835536 h 2835536"/>
                  <a:gd name="connsiteX11" fmla="*/ 65052 w 784983"/>
                  <a:gd name="connsiteY11" fmla="*/ 2787919 h 2835536"/>
                  <a:gd name="connsiteX12" fmla="*/ 218801 w 784983"/>
                  <a:gd name="connsiteY12" fmla="*/ 2429739 h 2835536"/>
                  <a:gd name="connsiteX13" fmla="*/ 251169 w 784983"/>
                  <a:gd name="connsiteY13" fmla="*/ 382454 h 2835536"/>
                  <a:gd name="connsiteX14" fmla="*/ 116721 w 784983"/>
                  <a:gd name="connsiteY14" fmla="*/ 251720 h 2835536"/>
                  <a:gd name="connsiteX0" fmla="*/ 116721 w 784983"/>
                  <a:gd name="connsiteY0" fmla="*/ 251720 h 2835536"/>
                  <a:gd name="connsiteX1" fmla="*/ 5453 w 784983"/>
                  <a:gd name="connsiteY1" fmla="*/ 2981 h 2835536"/>
                  <a:gd name="connsiteX2" fmla="*/ 251435 w 784983"/>
                  <a:gd name="connsiteY2" fmla="*/ 128470 h 2835536"/>
                  <a:gd name="connsiteX3" fmla="*/ 568612 w 784983"/>
                  <a:gd name="connsiteY3" fmla="*/ 68800 h 2835536"/>
                  <a:gd name="connsiteX4" fmla="*/ 742586 w 784983"/>
                  <a:gd name="connsiteY4" fmla="*/ 252575 h 2835536"/>
                  <a:gd name="connsiteX5" fmla="*/ 572136 w 784983"/>
                  <a:gd name="connsiteY5" fmla="*/ 306410 h 2835536"/>
                  <a:gd name="connsiteX6" fmla="*/ 574851 w 784983"/>
                  <a:gd name="connsiteY6" fmla="*/ 460409 h 2835536"/>
                  <a:gd name="connsiteX7" fmla="*/ 623403 w 784983"/>
                  <a:gd name="connsiteY7" fmla="*/ 2437831 h 2835536"/>
                  <a:gd name="connsiteX8" fmla="*/ 779627 w 784983"/>
                  <a:gd name="connsiteY8" fmla="*/ 2787919 h 2835536"/>
                  <a:gd name="connsiteX9" fmla="*/ 537802 w 784983"/>
                  <a:gd name="connsiteY9" fmla="*/ 2835536 h 2835536"/>
                  <a:gd name="connsiteX10" fmla="*/ 314970 w 784983"/>
                  <a:gd name="connsiteY10" fmla="*/ 2835536 h 2835536"/>
                  <a:gd name="connsiteX11" fmla="*/ 65052 w 784983"/>
                  <a:gd name="connsiteY11" fmla="*/ 2787919 h 2835536"/>
                  <a:gd name="connsiteX12" fmla="*/ 218801 w 784983"/>
                  <a:gd name="connsiteY12" fmla="*/ 2429739 h 2835536"/>
                  <a:gd name="connsiteX13" fmla="*/ 251169 w 784983"/>
                  <a:gd name="connsiteY13" fmla="*/ 382454 h 2835536"/>
                  <a:gd name="connsiteX14" fmla="*/ 116721 w 784983"/>
                  <a:gd name="connsiteY14" fmla="*/ 251720 h 2835536"/>
                  <a:gd name="connsiteX0" fmla="*/ 116721 w 784983"/>
                  <a:gd name="connsiteY0" fmla="*/ 355890 h 2939706"/>
                  <a:gd name="connsiteX1" fmla="*/ 5453 w 784983"/>
                  <a:gd name="connsiteY1" fmla="*/ 107151 h 2939706"/>
                  <a:gd name="connsiteX2" fmla="*/ 251435 w 784983"/>
                  <a:gd name="connsiteY2" fmla="*/ 232640 h 2939706"/>
                  <a:gd name="connsiteX3" fmla="*/ 196061 w 784983"/>
                  <a:gd name="connsiteY3" fmla="*/ 450 h 2939706"/>
                  <a:gd name="connsiteX4" fmla="*/ 568612 w 784983"/>
                  <a:gd name="connsiteY4" fmla="*/ 172970 h 2939706"/>
                  <a:gd name="connsiteX5" fmla="*/ 742586 w 784983"/>
                  <a:gd name="connsiteY5" fmla="*/ 356745 h 2939706"/>
                  <a:gd name="connsiteX6" fmla="*/ 572136 w 784983"/>
                  <a:gd name="connsiteY6" fmla="*/ 410580 h 2939706"/>
                  <a:gd name="connsiteX7" fmla="*/ 574851 w 784983"/>
                  <a:gd name="connsiteY7" fmla="*/ 564579 h 2939706"/>
                  <a:gd name="connsiteX8" fmla="*/ 623403 w 784983"/>
                  <a:gd name="connsiteY8" fmla="*/ 2542001 h 2939706"/>
                  <a:gd name="connsiteX9" fmla="*/ 779627 w 784983"/>
                  <a:gd name="connsiteY9" fmla="*/ 2892089 h 2939706"/>
                  <a:gd name="connsiteX10" fmla="*/ 537802 w 784983"/>
                  <a:gd name="connsiteY10" fmla="*/ 2939706 h 2939706"/>
                  <a:gd name="connsiteX11" fmla="*/ 314970 w 784983"/>
                  <a:gd name="connsiteY11" fmla="*/ 2939706 h 2939706"/>
                  <a:gd name="connsiteX12" fmla="*/ 65052 w 784983"/>
                  <a:gd name="connsiteY12" fmla="*/ 2892089 h 2939706"/>
                  <a:gd name="connsiteX13" fmla="*/ 218801 w 784983"/>
                  <a:gd name="connsiteY13" fmla="*/ 2533909 h 2939706"/>
                  <a:gd name="connsiteX14" fmla="*/ 251169 w 784983"/>
                  <a:gd name="connsiteY14" fmla="*/ 486624 h 2939706"/>
                  <a:gd name="connsiteX15" fmla="*/ 116721 w 784983"/>
                  <a:gd name="connsiteY15" fmla="*/ 355890 h 2939706"/>
                  <a:gd name="connsiteX0" fmla="*/ 116721 w 784983"/>
                  <a:gd name="connsiteY0" fmla="*/ 355833 h 2939649"/>
                  <a:gd name="connsiteX1" fmla="*/ 5453 w 784983"/>
                  <a:gd name="connsiteY1" fmla="*/ 107094 h 2939649"/>
                  <a:gd name="connsiteX2" fmla="*/ 251435 w 784983"/>
                  <a:gd name="connsiteY2" fmla="*/ 232583 h 2939649"/>
                  <a:gd name="connsiteX3" fmla="*/ 196061 w 784983"/>
                  <a:gd name="connsiteY3" fmla="*/ 393 h 2939649"/>
                  <a:gd name="connsiteX4" fmla="*/ 393889 w 784983"/>
                  <a:gd name="connsiteY4" fmla="*/ 197537 h 2939649"/>
                  <a:gd name="connsiteX5" fmla="*/ 742586 w 784983"/>
                  <a:gd name="connsiteY5" fmla="*/ 356688 h 2939649"/>
                  <a:gd name="connsiteX6" fmla="*/ 572136 w 784983"/>
                  <a:gd name="connsiteY6" fmla="*/ 410523 h 2939649"/>
                  <a:gd name="connsiteX7" fmla="*/ 574851 w 784983"/>
                  <a:gd name="connsiteY7" fmla="*/ 564522 h 2939649"/>
                  <a:gd name="connsiteX8" fmla="*/ 623403 w 784983"/>
                  <a:gd name="connsiteY8" fmla="*/ 2541944 h 2939649"/>
                  <a:gd name="connsiteX9" fmla="*/ 779627 w 784983"/>
                  <a:gd name="connsiteY9" fmla="*/ 2892032 h 2939649"/>
                  <a:gd name="connsiteX10" fmla="*/ 537802 w 784983"/>
                  <a:gd name="connsiteY10" fmla="*/ 2939649 h 2939649"/>
                  <a:gd name="connsiteX11" fmla="*/ 314970 w 784983"/>
                  <a:gd name="connsiteY11" fmla="*/ 2939649 h 2939649"/>
                  <a:gd name="connsiteX12" fmla="*/ 65052 w 784983"/>
                  <a:gd name="connsiteY12" fmla="*/ 2892032 h 2939649"/>
                  <a:gd name="connsiteX13" fmla="*/ 218801 w 784983"/>
                  <a:gd name="connsiteY13" fmla="*/ 2533852 h 2939649"/>
                  <a:gd name="connsiteX14" fmla="*/ 251169 w 784983"/>
                  <a:gd name="connsiteY14" fmla="*/ 486567 h 2939649"/>
                  <a:gd name="connsiteX15" fmla="*/ 116721 w 784983"/>
                  <a:gd name="connsiteY15" fmla="*/ 355833 h 2939649"/>
                  <a:gd name="connsiteX0" fmla="*/ 116721 w 784983"/>
                  <a:gd name="connsiteY0" fmla="*/ 398170 h 2981986"/>
                  <a:gd name="connsiteX1" fmla="*/ 5453 w 784983"/>
                  <a:gd name="connsiteY1" fmla="*/ 149431 h 2981986"/>
                  <a:gd name="connsiteX2" fmla="*/ 251435 w 784983"/>
                  <a:gd name="connsiteY2" fmla="*/ 274920 h 2981986"/>
                  <a:gd name="connsiteX3" fmla="*/ 196061 w 784983"/>
                  <a:gd name="connsiteY3" fmla="*/ 42730 h 2981986"/>
                  <a:gd name="connsiteX4" fmla="*/ 393889 w 784983"/>
                  <a:gd name="connsiteY4" fmla="*/ 239874 h 2981986"/>
                  <a:gd name="connsiteX5" fmla="*/ 489916 w 784983"/>
                  <a:gd name="connsiteY5" fmla="*/ 1691 h 2981986"/>
                  <a:gd name="connsiteX6" fmla="*/ 742586 w 784983"/>
                  <a:gd name="connsiteY6" fmla="*/ 399025 h 2981986"/>
                  <a:gd name="connsiteX7" fmla="*/ 572136 w 784983"/>
                  <a:gd name="connsiteY7" fmla="*/ 452860 h 2981986"/>
                  <a:gd name="connsiteX8" fmla="*/ 574851 w 784983"/>
                  <a:gd name="connsiteY8" fmla="*/ 606859 h 2981986"/>
                  <a:gd name="connsiteX9" fmla="*/ 623403 w 784983"/>
                  <a:gd name="connsiteY9" fmla="*/ 2584281 h 2981986"/>
                  <a:gd name="connsiteX10" fmla="*/ 779627 w 784983"/>
                  <a:gd name="connsiteY10" fmla="*/ 2934369 h 2981986"/>
                  <a:gd name="connsiteX11" fmla="*/ 537802 w 784983"/>
                  <a:gd name="connsiteY11" fmla="*/ 2981986 h 2981986"/>
                  <a:gd name="connsiteX12" fmla="*/ 314970 w 784983"/>
                  <a:gd name="connsiteY12" fmla="*/ 2981986 h 2981986"/>
                  <a:gd name="connsiteX13" fmla="*/ 65052 w 784983"/>
                  <a:gd name="connsiteY13" fmla="*/ 2934369 h 2981986"/>
                  <a:gd name="connsiteX14" fmla="*/ 218801 w 784983"/>
                  <a:gd name="connsiteY14" fmla="*/ 2576189 h 2981986"/>
                  <a:gd name="connsiteX15" fmla="*/ 251169 w 784983"/>
                  <a:gd name="connsiteY15" fmla="*/ 528904 h 2981986"/>
                  <a:gd name="connsiteX16" fmla="*/ 116721 w 784983"/>
                  <a:gd name="connsiteY16" fmla="*/ 398170 h 2981986"/>
                  <a:gd name="connsiteX0" fmla="*/ 116721 w 784983"/>
                  <a:gd name="connsiteY0" fmla="*/ 396740 h 2980556"/>
                  <a:gd name="connsiteX1" fmla="*/ 5453 w 784983"/>
                  <a:gd name="connsiteY1" fmla="*/ 148001 h 2980556"/>
                  <a:gd name="connsiteX2" fmla="*/ 251435 w 784983"/>
                  <a:gd name="connsiteY2" fmla="*/ 273490 h 2980556"/>
                  <a:gd name="connsiteX3" fmla="*/ 196061 w 784983"/>
                  <a:gd name="connsiteY3" fmla="*/ 41300 h 2980556"/>
                  <a:gd name="connsiteX4" fmla="*/ 393889 w 784983"/>
                  <a:gd name="connsiteY4" fmla="*/ 238444 h 2980556"/>
                  <a:gd name="connsiteX5" fmla="*/ 489916 w 784983"/>
                  <a:gd name="connsiteY5" fmla="*/ 261 h 2980556"/>
                  <a:gd name="connsiteX6" fmla="*/ 569336 w 784983"/>
                  <a:gd name="connsiteY6" fmla="*/ 246496 h 2980556"/>
                  <a:gd name="connsiteX7" fmla="*/ 742586 w 784983"/>
                  <a:gd name="connsiteY7" fmla="*/ 397595 h 2980556"/>
                  <a:gd name="connsiteX8" fmla="*/ 572136 w 784983"/>
                  <a:gd name="connsiteY8" fmla="*/ 451430 h 2980556"/>
                  <a:gd name="connsiteX9" fmla="*/ 574851 w 784983"/>
                  <a:gd name="connsiteY9" fmla="*/ 605429 h 2980556"/>
                  <a:gd name="connsiteX10" fmla="*/ 623403 w 784983"/>
                  <a:gd name="connsiteY10" fmla="*/ 2582851 h 2980556"/>
                  <a:gd name="connsiteX11" fmla="*/ 779627 w 784983"/>
                  <a:gd name="connsiteY11" fmla="*/ 2932939 h 2980556"/>
                  <a:gd name="connsiteX12" fmla="*/ 537802 w 784983"/>
                  <a:gd name="connsiteY12" fmla="*/ 2980556 h 2980556"/>
                  <a:gd name="connsiteX13" fmla="*/ 314970 w 784983"/>
                  <a:gd name="connsiteY13" fmla="*/ 2980556 h 2980556"/>
                  <a:gd name="connsiteX14" fmla="*/ 65052 w 784983"/>
                  <a:gd name="connsiteY14" fmla="*/ 2932939 h 2980556"/>
                  <a:gd name="connsiteX15" fmla="*/ 218801 w 784983"/>
                  <a:gd name="connsiteY15" fmla="*/ 2574759 h 2980556"/>
                  <a:gd name="connsiteX16" fmla="*/ 251169 w 784983"/>
                  <a:gd name="connsiteY16" fmla="*/ 527474 h 2980556"/>
                  <a:gd name="connsiteX17" fmla="*/ 116721 w 784983"/>
                  <a:gd name="connsiteY17" fmla="*/ 396740 h 2980556"/>
                  <a:gd name="connsiteX0" fmla="*/ 116721 w 784983"/>
                  <a:gd name="connsiteY0" fmla="*/ 396740 h 2980556"/>
                  <a:gd name="connsiteX1" fmla="*/ 5453 w 784983"/>
                  <a:gd name="connsiteY1" fmla="*/ 148001 h 2980556"/>
                  <a:gd name="connsiteX2" fmla="*/ 251435 w 784983"/>
                  <a:gd name="connsiteY2" fmla="*/ 273490 h 2980556"/>
                  <a:gd name="connsiteX3" fmla="*/ 196061 w 784983"/>
                  <a:gd name="connsiteY3" fmla="*/ 41300 h 2980556"/>
                  <a:gd name="connsiteX4" fmla="*/ 393889 w 784983"/>
                  <a:gd name="connsiteY4" fmla="*/ 238444 h 2980556"/>
                  <a:gd name="connsiteX5" fmla="*/ 489916 w 784983"/>
                  <a:gd name="connsiteY5" fmla="*/ 261 h 2980556"/>
                  <a:gd name="connsiteX6" fmla="*/ 569336 w 784983"/>
                  <a:gd name="connsiteY6" fmla="*/ 246496 h 2980556"/>
                  <a:gd name="connsiteX7" fmla="*/ 742586 w 784983"/>
                  <a:gd name="connsiteY7" fmla="*/ 397595 h 2980556"/>
                  <a:gd name="connsiteX8" fmla="*/ 572136 w 784983"/>
                  <a:gd name="connsiteY8" fmla="*/ 451430 h 2980556"/>
                  <a:gd name="connsiteX9" fmla="*/ 574851 w 784983"/>
                  <a:gd name="connsiteY9" fmla="*/ 605429 h 2980556"/>
                  <a:gd name="connsiteX10" fmla="*/ 623403 w 784983"/>
                  <a:gd name="connsiteY10" fmla="*/ 2582851 h 2980556"/>
                  <a:gd name="connsiteX11" fmla="*/ 779627 w 784983"/>
                  <a:gd name="connsiteY11" fmla="*/ 2932939 h 2980556"/>
                  <a:gd name="connsiteX12" fmla="*/ 537802 w 784983"/>
                  <a:gd name="connsiteY12" fmla="*/ 2980556 h 2980556"/>
                  <a:gd name="connsiteX13" fmla="*/ 314970 w 784983"/>
                  <a:gd name="connsiteY13" fmla="*/ 2980556 h 2980556"/>
                  <a:gd name="connsiteX14" fmla="*/ 65052 w 784983"/>
                  <a:gd name="connsiteY14" fmla="*/ 2932939 h 2980556"/>
                  <a:gd name="connsiteX15" fmla="*/ 218801 w 784983"/>
                  <a:gd name="connsiteY15" fmla="*/ 2574759 h 2980556"/>
                  <a:gd name="connsiteX16" fmla="*/ 251169 w 784983"/>
                  <a:gd name="connsiteY16" fmla="*/ 527474 h 2980556"/>
                  <a:gd name="connsiteX17" fmla="*/ 116721 w 784983"/>
                  <a:gd name="connsiteY17" fmla="*/ 396740 h 2980556"/>
                  <a:gd name="connsiteX0" fmla="*/ 116721 w 821399"/>
                  <a:gd name="connsiteY0" fmla="*/ 396722 h 2980538"/>
                  <a:gd name="connsiteX1" fmla="*/ 5453 w 821399"/>
                  <a:gd name="connsiteY1" fmla="*/ 147983 h 2980538"/>
                  <a:gd name="connsiteX2" fmla="*/ 251435 w 821399"/>
                  <a:gd name="connsiteY2" fmla="*/ 273472 h 2980538"/>
                  <a:gd name="connsiteX3" fmla="*/ 196061 w 821399"/>
                  <a:gd name="connsiteY3" fmla="*/ 41282 h 2980538"/>
                  <a:gd name="connsiteX4" fmla="*/ 393889 w 821399"/>
                  <a:gd name="connsiteY4" fmla="*/ 238426 h 2980538"/>
                  <a:gd name="connsiteX5" fmla="*/ 489916 w 821399"/>
                  <a:gd name="connsiteY5" fmla="*/ 243 h 2980538"/>
                  <a:gd name="connsiteX6" fmla="*/ 569336 w 821399"/>
                  <a:gd name="connsiteY6" fmla="*/ 246478 h 2980538"/>
                  <a:gd name="connsiteX7" fmla="*/ 815538 w 821399"/>
                  <a:gd name="connsiteY7" fmla="*/ 82321 h 2980538"/>
                  <a:gd name="connsiteX8" fmla="*/ 742586 w 821399"/>
                  <a:gd name="connsiteY8" fmla="*/ 397577 h 2980538"/>
                  <a:gd name="connsiteX9" fmla="*/ 572136 w 821399"/>
                  <a:gd name="connsiteY9" fmla="*/ 451412 h 2980538"/>
                  <a:gd name="connsiteX10" fmla="*/ 574851 w 821399"/>
                  <a:gd name="connsiteY10" fmla="*/ 605411 h 2980538"/>
                  <a:gd name="connsiteX11" fmla="*/ 623403 w 821399"/>
                  <a:gd name="connsiteY11" fmla="*/ 2582833 h 2980538"/>
                  <a:gd name="connsiteX12" fmla="*/ 779627 w 821399"/>
                  <a:gd name="connsiteY12" fmla="*/ 2932921 h 2980538"/>
                  <a:gd name="connsiteX13" fmla="*/ 537802 w 821399"/>
                  <a:gd name="connsiteY13" fmla="*/ 2980538 h 2980538"/>
                  <a:gd name="connsiteX14" fmla="*/ 314970 w 821399"/>
                  <a:gd name="connsiteY14" fmla="*/ 2980538 h 2980538"/>
                  <a:gd name="connsiteX15" fmla="*/ 65052 w 821399"/>
                  <a:gd name="connsiteY15" fmla="*/ 2932921 h 2980538"/>
                  <a:gd name="connsiteX16" fmla="*/ 218801 w 821399"/>
                  <a:gd name="connsiteY16" fmla="*/ 2574741 h 2980538"/>
                  <a:gd name="connsiteX17" fmla="*/ 251169 w 821399"/>
                  <a:gd name="connsiteY17" fmla="*/ 527456 h 2980538"/>
                  <a:gd name="connsiteX18" fmla="*/ 116721 w 821399"/>
                  <a:gd name="connsiteY18" fmla="*/ 396722 h 2980538"/>
                  <a:gd name="connsiteX0" fmla="*/ 116721 w 822625"/>
                  <a:gd name="connsiteY0" fmla="*/ 396722 h 2980538"/>
                  <a:gd name="connsiteX1" fmla="*/ 5453 w 822625"/>
                  <a:gd name="connsiteY1" fmla="*/ 147983 h 2980538"/>
                  <a:gd name="connsiteX2" fmla="*/ 251435 w 822625"/>
                  <a:gd name="connsiteY2" fmla="*/ 273472 h 2980538"/>
                  <a:gd name="connsiteX3" fmla="*/ 196061 w 822625"/>
                  <a:gd name="connsiteY3" fmla="*/ 41282 h 2980538"/>
                  <a:gd name="connsiteX4" fmla="*/ 393889 w 822625"/>
                  <a:gd name="connsiteY4" fmla="*/ 238426 h 2980538"/>
                  <a:gd name="connsiteX5" fmla="*/ 489916 w 822625"/>
                  <a:gd name="connsiteY5" fmla="*/ 243 h 2980538"/>
                  <a:gd name="connsiteX6" fmla="*/ 569336 w 822625"/>
                  <a:gd name="connsiteY6" fmla="*/ 246478 h 2980538"/>
                  <a:gd name="connsiteX7" fmla="*/ 815538 w 822625"/>
                  <a:gd name="connsiteY7" fmla="*/ 82321 h 2980538"/>
                  <a:gd name="connsiteX8" fmla="*/ 712292 w 822625"/>
                  <a:gd name="connsiteY8" fmla="*/ 287515 h 2980538"/>
                  <a:gd name="connsiteX9" fmla="*/ 742586 w 822625"/>
                  <a:gd name="connsiteY9" fmla="*/ 397577 h 2980538"/>
                  <a:gd name="connsiteX10" fmla="*/ 572136 w 822625"/>
                  <a:gd name="connsiteY10" fmla="*/ 451412 h 2980538"/>
                  <a:gd name="connsiteX11" fmla="*/ 574851 w 822625"/>
                  <a:gd name="connsiteY11" fmla="*/ 605411 h 2980538"/>
                  <a:gd name="connsiteX12" fmla="*/ 623403 w 822625"/>
                  <a:gd name="connsiteY12" fmla="*/ 2582833 h 2980538"/>
                  <a:gd name="connsiteX13" fmla="*/ 779627 w 822625"/>
                  <a:gd name="connsiteY13" fmla="*/ 2932921 h 2980538"/>
                  <a:gd name="connsiteX14" fmla="*/ 537802 w 822625"/>
                  <a:gd name="connsiteY14" fmla="*/ 2980538 h 2980538"/>
                  <a:gd name="connsiteX15" fmla="*/ 314970 w 822625"/>
                  <a:gd name="connsiteY15" fmla="*/ 2980538 h 2980538"/>
                  <a:gd name="connsiteX16" fmla="*/ 65052 w 822625"/>
                  <a:gd name="connsiteY16" fmla="*/ 2932921 h 2980538"/>
                  <a:gd name="connsiteX17" fmla="*/ 218801 w 822625"/>
                  <a:gd name="connsiteY17" fmla="*/ 2574741 h 2980538"/>
                  <a:gd name="connsiteX18" fmla="*/ 251169 w 822625"/>
                  <a:gd name="connsiteY18" fmla="*/ 527456 h 2980538"/>
                  <a:gd name="connsiteX19" fmla="*/ 116721 w 822625"/>
                  <a:gd name="connsiteY19" fmla="*/ 396722 h 2980538"/>
                  <a:gd name="connsiteX0" fmla="*/ 116721 w 822625"/>
                  <a:gd name="connsiteY0" fmla="*/ 396722 h 2980538"/>
                  <a:gd name="connsiteX1" fmla="*/ 5453 w 822625"/>
                  <a:gd name="connsiteY1" fmla="*/ 147983 h 2980538"/>
                  <a:gd name="connsiteX2" fmla="*/ 227609 w 822625"/>
                  <a:gd name="connsiteY2" fmla="*/ 289888 h 2980538"/>
                  <a:gd name="connsiteX3" fmla="*/ 196061 w 822625"/>
                  <a:gd name="connsiteY3" fmla="*/ 41282 h 2980538"/>
                  <a:gd name="connsiteX4" fmla="*/ 393889 w 822625"/>
                  <a:gd name="connsiteY4" fmla="*/ 238426 h 2980538"/>
                  <a:gd name="connsiteX5" fmla="*/ 489916 w 822625"/>
                  <a:gd name="connsiteY5" fmla="*/ 243 h 2980538"/>
                  <a:gd name="connsiteX6" fmla="*/ 569336 w 822625"/>
                  <a:gd name="connsiteY6" fmla="*/ 246478 h 2980538"/>
                  <a:gd name="connsiteX7" fmla="*/ 815538 w 822625"/>
                  <a:gd name="connsiteY7" fmla="*/ 82321 h 2980538"/>
                  <a:gd name="connsiteX8" fmla="*/ 712292 w 822625"/>
                  <a:gd name="connsiteY8" fmla="*/ 287515 h 2980538"/>
                  <a:gd name="connsiteX9" fmla="*/ 742586 w 822625"/>
                  <a:gd name="connsiteY9" fmla="*/ 397577 h 2980538"/>
                  <a:gd name="connsiteX10" fmla="*/ 572136 w 822625"/>
                  <a:gd name="connsiteY10" fmla="*/ 451412 h 2980538"/>
                  <a:gd name="connsiteX11" fmla="*/ 574851 w 822625"/>
                  <a:gd name="connsiteY11" fmla="*/ 605411 h 2980538"/>
                  <a:gd name="connsiteX12" fmla="*/ 623403 w 822625"/>
                  <a:gd name="connsiteY12" fmla="*/ 2582833 h 2980538"/>
                  <a:gd name="connsiteX13" fmla="*/ 779627 w 822625"/>
                  <a:gd name="connsiteY13" fmla="*/ 2932921 h 2980538"/>
                  <a:gd name="connsiteX14" fmla="*/ 537802 w 822625"/>
                  <a:gd name="connsiteY14" fmla="*/ 2980538 h 2980538"/>
                  <a:gd name="connsiteX15" fmla="*/ 314970 w 822625"/>
                  <a:gd name="connsiteY15" fmla="*/ 2980538 h 2980538"/>
                  <a:gd name="connsiteX16" fmla="*/ 65052 w 822625"/>
                  <a:gd name="connsiteY16" fmla="*/ 2932921 h 2980538"/>
                  <a:gd name="connsiteX17" fmla="*/ 218801 w 822625"/>
                  <a:gd name="connsiteY17" fmla="*/ 2574741 h 2980538"/>
                  <a:gd name="connsiteX18" fmla="*/ 251169 w 822625"/>
                  <a:gd name="connsiteY18" fmla="*/ 527456 h 2980538"/>
                  <a:gd name="connsiteX19" fmla="*/ 116721 w 822625"/>
                  <a:gd name="connsiteY19" fmla="*/ 396722 h 2980538"/>
                  <a:gd name="connsiteX0" fmla="*/ 116721 w 921158"/>
                  <a:gd name="connsiteY0" fmla="*/ 396722 h 2980538"/>
                  <a:gd name="connsiteX1" fmla="*/ 5453 w 921158"/>
                  <a:gd name="connsiteY1" fmla="*/ 147983 h 2980538"/>
                  <a:gd name="connsiteX2" fmla="*/ 227609 w 921158"/>
                  <a:gd name="connsiteY2" fmla="*/ 289888 h 2980538"/>
                  <a:gd name="connsiteX3" fmla="*/ 196061 w 921158"/>
                  <a:gd name="connsiteY3" fmla="*/ 41282 h 2980538"/>
                  <a:gd name="connsiteX4" fmla="*/ 393889 w 921158"/>
                  <a:gd name="connsiteY4" fmla="*/ 238426 h 2980538"/>
                  <a:gd name="connsiteX5" fmla="*/ 489916 w 921158"/>
                  <a:gd name="connsiteY5" fmla="*/ 243 h 2980538"/>
                  <a:gd name="connsiteX6" fmla="*/ 569336 w 921158"/>
                  <a:gd name="connsiteY6" fmla="*/ 246478 h 2980538"/>
                  <a:gd name="connsiteX7" fmla="*/ 815538 w 921158"/>
                  <a:gd name="connsiteY7" fmla="*/ 82321 h 2980538"/>
                  <a:gd name="connsiteX8" fmla="*/ 712292 w 921158"/>
                  <a:gd name="connsiteY8" fmla="*/ 287515 h 2980538"/>
                  <a:gd name="connsiteX9" fmla="*/ 917311 w 921158"/>
                  <a:gd name="connsiteY9" fmla="*/ 307291 h 2980538"/>
                  <a:gd name="connsiteX10" fmla="*/ 572136 w 921158"/>
                  <a:gd name="connsiteY10" fmla="*/ 451412 h 2980538"/>
                  <a:gd name="connsiteX11" fmla="*/ 574851 w 921158"/>
                  <a:gd name="connsiteY11" fmla="*/ 605411 h 2980538"/>
                  <a:gd name="connsiteX12" fmla="*/ 623403 w 921158"/>
                  <a:gd name="connsiteY12" fmla="*/ 2582833 h 2980538"/>
                  <a:gd name="connsiteX13" fmla="*/ 779627 w 921158"/>
                  <a:gd name="connsiteY13" fmla="*/ 2932921 h 2980538"/>
                  <a:gd name="connsiteX14" fmla="*/ 537802 w 921158"/>
                  <a:gd name="connsiteY14" fmla="*/ 2980538 h 2980538"/>
                  <a:gd name="connsiteX15" fmla="*/ 314970 w 921158"/>
                  <a:gd name="connsiteY15" fmla="*/ 2980538 h 2980538"/>
                  <a:gd name="connsiteX16" fmla="*/ 65052 w 921158"/>
                  <a:gd name="connsiteY16" fmla="*/ 2932921 h 2980538"/>
                  <a:gd name="connsiteX17" fmla="*/ 218801 w 921158"/>
                  <a:gd name="connsiteY17" fmla="*/ 2574741 h 2980538"/>
                  <a:gd name="connsiteX18" fmla="*/ 251169 w 921158"/>
                  <a:gd name="connsiteY18" fmla="*/ 527456 h 2980538"/>
                  <a:gd name="connsiteX19" fmla="*/ 116721 w 921158"/>
                  <a:gd name="connsiteY19" fmla="*/ 396722 h 2980538"/>
                  <a:gd name="connsiteX0" fmla="*/ 116721 w 920600"/>
                  <a:gd name="connsiteY0" fmla="*/ 396722 h 2980538"/>
                  <a:gd name="connsiteX1" fmla="*/ 5453 w 920600"/>
                  <a:gd name="connsiteY1" fmla="*/ 147983 h 2980538"/>
                  <a:gd name="connsiteX2" fmla="*/ 227609 w 920600"/>
                  <a:gd name="connsiteY2" fmla="*/ 289888 h 2980538"/>
                  <a:gd name="connsiteX3" fmla="*/ 196061 w 920600"/>
                  <a:gd name="connsiteY3" fmla="*/ 41282 h 2980538"/>
                  <a:gd name="connsiteX4" fmla="*/ 393889 w 920600"/>
                  <a:gd name="connsiteY4" fmla="*/ 238426 h 2980538"/>
                  <a:gd name="connsiteX5" fmla="*/ 489916 w 920600"/>
                  <a:gd name="connsiteY5" fmla="*/ 243 h 2980538"/>
                  <a:gd name="connsiteX6" fmla="*/ 569336 w 920600"/>
                  <a:gd name="connsiteY6" fmla="*/ 246478 h 2980538"/>
                  <a:gd name="connsiteX7" fmla="*/ 815538 w 920600"/>
                  <a:gd name="connsiteY7" fmla="*/ 82321 h 2980538"/>
                  <a:gd name="connsiteX8" fmla="*/ 664640 w 920600"/>
                  <a:gd name="connsiteY8" fmla="*/ 303931 h 2980538"/>
                  <a:gd name="connsiteX9" fmla="*/ 917311 w 920600"/>
                  <a:gd name="connsiteY9" fmla="*/ 307291 h 2980538"/>
                  <a:gd name="connsiteX10" fmla="*/ 572136 w 920600"/>
                  <a:gd name="connsiteY10" fmla="*/ 451412 h 2980538"/>
                  <a:gd name="connsiteX11" fmla="*/ 574851 w 920600"/>
                  <a:gd name="connsiteY11" fmla="*/ 605411 h 2980538"/>
                  <a:gd name="connsiteX12" fmla="*/ 623403 w 920600"/>
                  <a:gd name="connsiteY12" fmla="*/ 2582833 h 2980538"/>
                  <a:gd name="connsiteX13" fmla="*/ 779627 w 920600"/>
                  <a:gd name="connsiteY13" fmla="*/ 2932921 h 2980538"/>
                  <a:gd name="connsiteX14" fmla="*/ 537802 w 920600"/>
                  <a:gd name="connsiteY14" fmla="*/ 2980538 h 2980538"/>
                  <a:gd name="connsiteX15" fmla="*/ 314970 w 920600"/>
                  <a:gd name="connsiteY15" fmla="*/ 2980538 h 2980538"/>
                  <a:gd name="connsiteX16" fmla="*/ 65052 w 920600"/>
                  <a:gd name="connsiteY16" fmla="*/ 2932921 h 2980538"/>
                  <a:gd name="connsiteX17" fmla="*/ 218801 w 920600"/>
                  <a:gd name="connsiteY17" fmla="*/ 2574741 h 2980538"/>
                  <a:gd name="connsiteX18" fmla="*/ 251169 w 920600"/>
                  <a:gd name="connsiteY18" fmla="*/ 527456 h 2980538"/>
                  <a:gd name="connsiteX19" fmla="*/ 116721 w 920600"/>
                  <a:gd name="connsiteY19" fmla="*/ 396722 h 2980538"/>
                  <a:gd name="connsiteX0" fmla="*/ 78947 w 922536"/>
                  <a:gd name="connsiteY0" fmla="*/ 429552 h 2980538"/>
                  <a:gd name="connsiteX1" fmla="*/ 7389 w 922536"/>
                  <a:gd name="connsiteY1" fmla="*/ 147983 h 2980538"/>
                  <a:gd name="connsiteX2" fmla="*/ 229545 w 922536"/>
                  <a:gd name="connsiteY2" fmla="*/ 289888 h 2980538"/>
                  <a:gd name="connsiteX3" fmla="*/ 197997 w 922536"/>
                  <a:gd name="connsiteY3" fmla="*/ 41282 h 2980538"/>
                  <a:gd name="connsiteX4" fmla="*/ 395825 w 922536"/>
                  <a:gd name="connsiteY4" fmla="*/ 238426 h 2980538"/>
                  <a:gd name="connsiteX5" fmla="*/ 491852 w 922536"/>
                  <a:gd name="connsiteY5" fmla="*/ 243 h 2980538"/>
                  <a:gd name="connsiteX6" fmla="*/ 571272 w 922536"/>
                  <a:gd name="connsiteY6" fmla="*/ 246478 h 2980538"/>
                  <a:gd name="connsiteX7" fmla="*/ 817474 w 922536"/>
                  <a:gd name="connsiteY7" fmla="*/ 82321 h 2980538"/>
                  <a:gd name="connsiteX8" fmla="*/ 666576 w 922536"/>
                  <a:gd name="connsiteY8" fmla="*/ 303931 h 2980538"/>
                  <a:gd name="connsiteX9" fmla="*/ 919247 w 922536"/>
                  <a:gd name="connsiteY9" fmla="*/ 307291 h 2980538"/>
                  <a:gd name="connsiteX10" fmla="*/ 574072 w 922536"/>
                  <a:gd name="connsiteY10" fmla="*/ 451412 h 2980538"/>
                  <a:gd name="connsiteX11" fmla="*/ 576787 w 922536"/>
                  <a:gd name="connsiteY11" fmla="*/ 605411 h 2980538"/>
                  <a:gd name="connsiteX12" fmla="*/ 625339 w 922536"/>
                  <a:gd name="connsiteY12" fmla="*/ 2582833 h 2980538"/>
                  <a:gd name="connsiteX13" fmla="*/ 781563 w 922536"/>
                  <a:gd name="connsiteY13" fmla="*/ 2932921 h 2980538"/>
                  <a:gd name="connsiteX14" fmla="*/ 539738 w 922536"/>
                  <a:gd name="connsiteY14" fmla="*/ 2980538 h 2980538"/>
                  <a:gd name="connsiteX15" fmla="*/ 316906 w 922536"/>
                  <a:gd name="connsiteY15" fmla="*/ 2980538 h 2980538"/>
                  <a:gd name="connsiteX16" fmla="*/ 66988 w 922536"/>
                  <a:gd name="connsiteY16" fmla="*/ 2932921 h 2980538"/>
                  <a:gd name="connsiteX17" fmla="*/ 220737 w 922536"/>
                  <a:gd name="connsiteY17" fmla="*/ 2574741 h 2980538"/>
                  <a:gd name="connsiteX18" fmla="*/ 253105 w 922536"/>
                  <a:gd name="connsiteY18" fmla="*/ 527456 h 2980538"/>
                  <a:gd name="connsiteX19" fmla="*/ 78947 w 922536"/>
                  <a:gd name="connsiteY19" fmla="*/ 429552 h 2980538"/>
                  <a:gd name="connsiteX0" fmla="*/ 78947 w 922536"/>
                  <a:gd name="connsiteY0" fmla="*/ 429552 h 2980538"/>
                  <a:gd name="connsiteX1" fmla="*/ 7389 w 922536"/>
                  <a:gd name="connsiteY1" fmla="*/ 147983 h 2980538"/>
                  <a:gd name="connsiteX2" fmla="*/ 237487 w 922536"/>
                  <a:gd name="connsiteY2" fmla="*/ 273473 h 2980538"/>
                  <a:gd name="connsiteX3" fmla="*/ 197997 w 922536"/>
                  <a:gd name="connsiteY3" fmla="*/ 41282 h 2980538"/>
                  <a:gd name="connsiteX4" fmla="*/ 395825 w 922536"/>
                  <a:gd name="connsiteY4" fmla="*/ 238426 h 2980538"/>
                  <a:gd name="connsiteX5" fmla="*/ 491852 w 922536"/>
                  <a:gd name="connsiteY5" fmla="*/ 243 h 2980538"/>
                  <a:gd name="connsiteX6" fmla="*/ 571272 w 922536"/>
                  <a:gd name="connsiteY6" fmla="*/ 246478 h 2980538"/>
                  <a:gd name="connsiteX7" fmla="*/ 817474 w 922536"/>
                  <a:gd name="connsiteY7" fmla="*/ 82321 h 2980538"/>
                  <a:gd name="connsiteX8" fmla="*/ 666576 w 922536"/>
                  <a:gd name="connsiteY8" fmla="*/ 303931 h 2980538"/>
                  <a:gd name="connsiteX9" fmla="*/ 919247 w 922536"/>
                  <a:gd name="connsiteY9" fmla="*/ 307291 h 2980538"/>
                  <a:gd name="connsiteX10" fmla="*/ 574072 w 922536"/>
                  <a:gd name="connsiteY10" fmla="*/ 451412 h 2980538"/>
                  <a:gd name="connsiteX11" fmla="*/ 576787 w 922536"/>
                  <a:gd name="connsiteY11" fmla="*/ 605411 h 2980538"/>
                  <a:gd name="connsiteX12" fmla="*/ 625339 w 922536"/>
                  <a:gd name="connsiteY12" fmla="*/ 2582833 h 2980538"/>
                  <a:gd name="connsiteX13" fmla="*/ 781563 w 922536"/>
                  <a:gd name="connsiteY13" fmla="*/ 2932921 h 2980538"/>
                  <a:gd name="connsiteX14" fmla="*/ 539738 w 922536"/>
                  <a:gd name="connsiteY14" fmla="*/ 2980538 h 2980538"/>
                  <a:gd name="connsiteX15" fmla="*/ 316906 w 922536"/>
                  <a:gd name="connsiteY15" fmla="*/ 2980538 h 2980538"/>
                  <a:gd name="connsiteX16" fmla="*/ 66988 w 922536"/>
                  <a:gd name="connsiteY16" fmla="*/ 2932921 h 2980538"/>
                  <a:gd name="connsiteX17" fmla="*/ 220737 w 922536"/>
                  <a:gd name="connsiteY17" fmla="*/ 2574741 h 2980538"/>
                  <a:gd name="connsiteX18" fmla="*/ 253105 w 922536"/>
                  <a:gd name="connsiteY18" fmla="*/ 527456 h 2980538"/>
                  <a:gd name="connsiteX19" fmla="*/ 78947 w 922536"/>
                  <a:gd name="connsiteY19" fmla="*/ 429552 h 2980538"/>
                  <a:gd name="connsiteX0" fmla="*/ 101477 w 921240"/>
                  <a:gd name="connsiteY0" fmla="*/ 355682 h 2980538"/>
                  <a:gd name="connsiteX1" fmla="*/ 6093 w 921240"/>
                  <a:gd name="connsiteY1" fmla="*/ 147983 h 2980538"/>
                  <a:gd name="connsiteX2" fmla="*/ 236191 w 921240"/>
                  <a:gd name="connsiteY2" fmla="*/ 273473 h 2980538"/>
                  <a:gd name="connsiteX3" fmla="*/ 196701 w 921240"/>
                  <a:gd name="connsiteY3" fmla="*/ 41282 h 2980538"/>
                  <a:gd name="connsiteX4" fmla="*/ 394529 w 921240"/>
                  <a:gd name="connsiteY4" fmla="*/ 238426 h 2980538"/>
                  <a:gd name="connsiteX5" fmla="*/ 490556 w 921240"/>
                  <a:gd name="connsiteY5" fmla="*/ 243 h 2980538"/>
                  <a:gd name="connsiteX6" fmla="*/ 569976 w 921240"/>
                  <a:gd name="connsiteY6" fmla="*/ 246478 h 2980538"/>
                  <a:gd name="connsiteX7" fmla="*/ 816178 w 921240"/>
                  <a:gd name="connsiteY7" fmla="*/ 82321 h 2980538"/>
                  <a:gd name="connsiteX8" fmla="*/ 665280 w 921240"/>
                  <a:gd name="connsiteY8" fmla="*/ 303931 h 2980538"/>
                  <a:gd name="connsiteX9" fmla="*/ 917951 w 921240"/>
                  <a:gd name="connsiteY9" fmla="*/ 307291 h 2980538"/>
                  <a:gd name="connsiteX10" fmla="*/ 572776 w 921240"/>
                  <a:gd name="connsiteY10" fmla="*/ 451412 h 2980538"/>
                  <a:gd name="connsiteX11" fmla="*/ 575491 w 921240"/>
                  <a:gd name="connsiteY11" fmla="*/ 605411 h 2980538"/>
                  <a:gd name="connsiteX12" fmla="*/ 624043 w 921240"/>
                  <a:gd name="connsiteY12" fmla="*/ 2582833 h 2980538"/>
                  <a:gd name="connsiteX13" fmla="*/ 780267 w 921240"/>
                  <a:gd name="connsiteY13" fmla="*/ 2932921 h 2980538"/>
                  <a:gd name="connsiteX14" fmla="*/ 538442 w 921240"/>
                  <a:gd name="connsiteY14" fmla="*/ 2980538 h 2980538"/>
                  <a:gd name="connsiteX15" fmla="*/ 315610 w 921240"/>
                  <a:gd name="connsiteY15" fmla="*/ 2980538 h 2980538"/>
                  <a:gd name="connsiteX16" fmla="*/ 65692 w 921240"/>
                  <a:gd name="connsiteY16" fmla="*/ 2932921 h 2980538"/>
                  <a:gd name="connsiteX17" fmla="*/ 219441 w 921240"/>
                  <a:gd name="connsiteY17" fmla="*/ 2574741 h 2980538"/>
                  <a:gd name="connsiteX18" fmla="*/ 251809 w 921240"/>
                  <a:gd name="connsiteY18" fmla="*/ 527456 h 2980538"/>
                  <a:gd name="connsiteX19" fmla="*/ 101477 w 921240"/>
                  <a:gd name="connsiteY19" fmla="*/ 355682 h 2980538"/>
                  <a:gd name="connsiteX0" fmla="*/ 169381 w 989144"/>
                  <a:gd name="connsiteY0" fmla="*/ 355682 h 2980538"/>
                  <a:gd name="connsiteX1" fmla="*/ 73997 w 989144"/>
                  <a:gd name="connsiteY1" fmla="*/ 147983 h 2980538"/>
                  <a:gd name="connsiteX2" fmla="*/ 304095 w 989144"/>
                  <a:gd name="connsiteY2" fmla="*/ 273473 h 2980538"/>
                  <a:gd name="connsiteX3" fmla="*/ 264605 w 989144"/>
                  <a:gd name="connsiteY3" fmla="*/ 41282 h 2980538"/>
                  <a:gd name="connsiteX4" fmla="*/ 462433 w 989144"/>
                  <a:gd name="connsiteY4" fmla="*/ 238426 h 2980538"/>
                  <a:gd name="connsiteX5" fmla="*/ 558460 w 989144"/>
                  <a:gd name="connsiteY5" fmla="*/ 243 h 2980538"/>
                  <a:gd name="connsiteX6" fmla="*/ 637880 w 989144"/>
                  <a:gd name="connsiteY6" fmla="*/ 246478 h 2980538"/>
                  <a:gd name="connsiteX7" fmla="*/ 884082 w 989144"/>
                  <a:gd name="connsiteY7" fmla="*/ 82321 h 2980538"/>
                  <a:gd name="connsiteX8" fmla="*/ 733184 w 989144"/>
                  <a:gd name="connsiteY8" fmla="*/ 303931 h 2980538"/>
                  <a:gd name="connsiteX9" fmla="*/ 985855 w 989144"/>
                  <a:gd name="connsiteY9" fmla="*/ 307291 h 2980538"/>
                  <a:gd name="connsiteX10" fmla="*/ 640680 w 989144"/>
                  <a:gd name="connsiteY10" fmla="*/ 451412 h 2980538"/>
                  <a:gd name="connsiteX11" fmla="*/ 643395 w 989144"/>
                  <a:gd name="connsiteY11" fmla="*/ 605411 h 2980538"/>
                  <a:gd name="connsiteX12" fmla="*/ 691947 w 989144"/>
                  <a:gd name="connsiteY12" fmla="*/ 2582833 h 2980538"/>
                  <a:gd name="connsiteX13" fmla="*/ 848171 w 989144"/>
                  <a:gd name="connsiteY13" fmla="*/ 2932921 h 2980538"/>
                  <a:gd name="connsiteX14" fmla="*/ 606346 w 989144"/>
                  <a:gd name="connsiteY14" fmla="*/ 2980538 h 2980538"/>
                  <a:gd name="connsiteX15" fmla="*/ 383514 w 989144"/>
                  <a:gd name="connsiteY15" fmla="*/ 2980538 h 2980538"/>
                  <a:gd name="connsiteX16" fmla="*/ 133596 w 989144"/>
                  <a:gd name="connsiteY16" fmla="*/ 2932921 h 2980538"/>
                  <a:gd name="connsiteX17" fmla="*/ 287345 w 989144"/>
                  <a:gd name="connsiteY17" fmla="*/ 2574741 h 2980538"/>
                  <a:gd name="connsiteX18" fmla="*/ 319713 w 989144"/>
                  <a:gd name="connsiteY18" fmla="*/ 527456 h 2980538"/>
                  <a:gd name="connsiteX19" fmla="*/ 169381 w 989144"/>
                  <a:gd name="connsiteY19" fmla="*/ 355682 h 2980538"/>
                  <a:gd name="connsiteX0" fmla="*/ 101477 w 921240"/>
                  <a:gd name="connsiteY0" fmla="*/ 355682 h 2980538"/>
                  <a:gd name="connsiteX1" fmla="*/ 6093 w 921240"/>
                  <a:gd name="connsiteY1" fmla="*/ 147983 h 2980538"/>
                  <a:gd name="connsiteX2" fmla="*/ 236191 w 921240"/>
                  <a:gd name="connsiteY2" fmla="*/ 273473 h 2980538"/>
                  <a:gd name="connsiteX3" fmla="*/ 196701 w 921240"/>
                  <a:gd name="connsiteY3" fmla="*/ 41282 h 2980538"/>
                  <a:gd name="connsiteX4" fmla="*/ 394529 w 921240"/>
                  <a:gd name="connsiteY4" fmla="*/ 238426 h 2980538"/>
                  <a:gd name="connsiteX5" fmla="*/ 490556 w 921240"/>
                  <a:gd name="connsiteY5" fmla="*/ 243 h 2980538"/>
                  <a:gd name="connsiteX6" fmla="*/ 569976 w 921240"/>
                  <a:gd name="connsiteY6" fmla="*/ 246478 h 2980538"/>
                  <a:gd name="connsiteX7" fmla="*/ 816178 w 921240"/>
                  <a:gd name="connsiteY7" fmla="*/ 82321 h 2980538"/>
                  <a:gd name="connsiteX8" fmla="*/ 665280 w 921240"/>
                  <a:gd name="connsiteY8" fmla="*/ 303931 h 2980538"/>
                  <a:gd name="connsiteX9" fmla="*/ 917951 w 921240"/>
                  <a:gd name="connsiteY9" fmla="*/ 307291 h 2980538"/>
                  <a:gd name="connsiteX10" fmla="*/ 572776 w 921240"/>
                  <a:gd name="connsiteY10" fmla="*/ 451412 h 2980538"/>
                  <a:gd name="connsiteX11" fmla="*/ 575491 w 921240"/>
                  <a:gd name="connsiteY11" fmla="*/ 605411 h 2980538"/>
                  <a:gd name="connsiteX12" fmla="*/ 624043 w 921240"/>
                  <a:gd name="connsiteY12" fmla="*/ 2582833 h 2980538"/>
                  <a:gd name="connsiteX13" fmla="*/ 780267 w 921240"/>
                  <a:gd name="connsiteY13" fmla="*/ 2932921 h 2980538"/>
                  <a:gd name="connsiteX14" fmla="*/ 538442 w 921240"/>
                  <a:gd name="connsiteY14" fmla="*/ 2980538 h 2980538"/>
                  <a:gd name="connsiteX15" fmla="*/ 315610 w 921240"/>
                  <a:gd name="connsiteY15" fmla="*/ 2980538 h 2980538"/>
                  <a:gd name="connsiteX16" fmla="*/ 65692 w 921240"/>
                  <a:gd name="connsiteY16" fmla="*/ 2932921 h 2980538"/>
                  <a:gd name="connsiteX17" fmla="*/ 219441 w 921240"/>
                  <a:gd name="connsiteY17" fmla="*/ 2574741 h 2980538"/>
                  <a:gd name="connsiteX18" fmla="*/ 251809 w 921240"/>
                  <a:gd name="connsiteY18" fmla="*/ 527456 h 2980538"/>
                  <a:gd name="connsiteX19" fmla="*/ 101477 w 921240"/>
                  <a:gd name="connsiteY19" fmla="*/ 355682 h 2980538"/>
                  <a:gd name="connsiteX0" fmla="*/ 101477 w 921240"/>
                  <a:gd name="connsiteY0" fmla="*/ 355682 h 2980538"/>
                  <a:gd name="connsiteX1" fmla="*/ 6093 w 921240"/>
                  <a:gd name="connsiteY1" fmla="*/ 147983 h 2980538"/>
                  <a:gd name="connsiteX2" fmla="*/ 236191 w 921240"/>
                  <a:gd name="connsiteY2" fmla="*/ 273473 h 2980538"/>
                  <a:gd name="connsiteX3" fmla="*/ 196701 w 921240"/>
                  <a:gd name="connsiteY3" fmla="*/ 41282 h 2980538"/>
                  <a:gd name="connsiteX4" fmla="*/ 394529 w 921240"/>
                  <a:gd name="connsiteY4" fmla="*/ 238426 h 2980538"/>
                  <a:gd name="connsiteX5" fmla="*/ 490556 w 921240"/>
                  <a:gd name="connsiteY5" fmla="*/ 243 h 2980538"/>
                  <a:gd name="connsiteX6" fmla="*/ 569976 w 921240"/>
                  <a:gd name="connsiteY6" fmla="*/ 246478 h 2980538"/>
                  <a:gd name="connsiteX7" fmla="*/ 816178 w 921240"/>
                  <a:gd name="connsiteY7" fmla="*/ 82321 h 2980538"/>
                  <a:gd name="connsiteX8" fmla="*/ 665280 w 921240"/>
                  <a:gd name="connsiteY8" fmla="*/ 303931 h 2980538"/>
                  <a:gd name="connsiteX9" fmla="*/ 917951 w 921240"/>
                  <a:gd name="connsiteY9" fmla="*/ 307291 h 2980538"/>
                  <a:gd name="connsiteX10" fmla="*/ 572776 w 921240"/>
                  <a:gd name="connsiteY10" fmla="*/ 451412 h 2980538"/>
                  <a:gd name="connsiteX11" fmla="*/ 575491 w 921240"/>
                  <a:gd name="connsiteY11" fmla="*/ 605411 h 2980538"/>
                  <a:gd name="connsiteX12" fmla="*/ 624043 w 921240"/>
                  <a:gd name="connsiteY12" fmla="*/ 2582833 h 2980538"/>
                  <a:gd name="connsiteX13" fmla="*/ 780267 w 921240"/>
                  <a:gd name="connsiteY13" fmla="*/ 2932921 h 2980538"/>
                  <a:gd name="connsiteX14" fmla="*/ 538442 w 921240"/>
                  <a:gd name="connsiteY14" fmla="*/ 2980538 h 2980538"/>
                  <a:gd name="connsiteX15" fmla="*/ 315610 w 921240"/>
                  <a:gd name="connsiteY15" fmla="*/ 2980538 h 2980538"/>
                  <a:gd name="connsiteX16" fmla="*/ 65692 w 921240"/>
                  <a:gd name="connsiteY16" fmla="*/ 2932921 h 2980538"/>
                  <a:gd name="connsiteX17" fmla="*/ 219441 w 921240"/>
                  <a:gd name="connsiteY17" fmla="*/ 2574741 h 2980538"/>
                  <a:gd name="connsiteX18" fmla="*/ 251809 w 921240"/>
                  <a:gd name="connsiteY18" fmla="*/ 527456 h 2980538"/>
                  <a:gd name="connsiteX19" fmla="*/ 29919 w 921240"/>
                  <a:gd name="connsiteY19" fmla="*/ 533748 h 2980538"/>
                  <a:gd name="connsiteX20" fmla="*/ 101477 w 921240"/>
                  <a:gd name="connsiteY20" fmla="*/ 355682 h 2980538"/>
                  <a:gd name="connsiteX0" fmla="*/ 101477 w 921240"/>
                  <a:gd name="connsiteY0" fmla="*/ 355682 h 2980538"/>
                  <a:gd name="connsiteX1" fmla="*/ 6093 w 921240"/>
                  <a:gd name="connsiteY1" fmla="*/ 147983 h 2980538"/>
                  <a:gd name="connsiteX2" fmla="*/ 236191 w 921240"/>
                  <a:gd name="connsiteY2" fmla="*/ 273473 h 2980538"/>
                  <a:gd name="connsiteX3" fmla="*/ 196701 w 921240"/>
                  <a:gd name="connsiteY3" fmla="*/ 41282 h 2980538"/>
                  <a:gd name="connsiteX4" fmla="*/ 394529 w 921240"/>
                  <a:gd name="connsiteY4" fmla="*/ 238426 h 2980538"/>
                  <a:gd name="connsiteX5" fmla="*/ 490556 w 921240"/>
                  <a:gd name="connsiteY5" fmla="*/ 243 h 2980538"/>
                  <a:gd name="connsiteX6" fmla="*/ 569976 w 921240"/>
                  <a:gd name="connsiteY6" fmla="*/ 246478 h 2980538"/>
                  <a:gd name="connsiteX7" fmla="*/ 816178 w 921240"/>
                  <a:gd name="connsiteY7" fmla="*/ 82321 h 2980538"/>
                  <a:gd name="connsiteX8" fmla="*/ 665280 w 921240"/>
                  <a:gd name="connsiteY8" fmla="*/ 303931 h 2980538"/>
                  <a:gd name="connsiteX9" fmla="*/ 917951 w 921240"/>
                  <a:gd name="connsiteY9" fmla="*/ 307291 h 2980538"/>
                  <a:gd name="connsiteX10" fmla="*/ 572776 w 921240"/>
                  <a:gd name="connsiteY10" fmla="*/ 451412 h 2980538"/>
                  <a:gd name="connsiteX11" fmla="*/ 575491 w 921240"/>
                  <a:gd name="connsiteY11" fmla="*/ 605411 h 2980538"/>
                  <a:gd name="connsiteX12" fmla="*/ 624043 w 921240"/>
                  <a:gd name="connsiteY12" fmla="*/ 2582833 h 2980538"/>
                  <a:gd name="connsiteX13" fmla="*/ 780267 w 921240"/>
                  <a:gd name="connsiteY13" fmla="*/ 2932921 h 2980538"/>
                  <a:gd name="connsiteX14" fmla="*/ 538442 w 921240"/>
                  <a:gd name="connsiteY14" fmla="*/ 2980538 h 2980538"/>
                  <a:gd name="connsiteX15" fmla="*/ 315610 w 921240"/>
                  <a:gd name="connsiteY15" fmla="*/ 2980538 h 2980538"/>
                  <a:gd name="connsiteX16" fmla="*/ 65692 w 921240"/>
                  <a:gd name="connsiteY16" fmla="*/ 2932921 h 2980538"/>
                  <a:gd name="connsiteX17" fmla="*/ 219441 w 921240"/>
                  <a:gd name="connsiteY17" fmla="*/ 2574741 h 2980538"/>
                  <a:gd name="connsiteX18" fmla="*/ 251809 w 921240"/>
                  <a:gd name="connsiteY18" fmla="*/ 527456 h 2980538"/>
                  <a:gd name="connsiteX19" fmla="*/ 29919 w 921240"/>
                  <a:gd name="connsiteY19" fmla="*/ 533748 h 2980538"/>
                  <a:gd name="connsiteX20" fmla="*/ 101477 w 921240"/>
                  <a:gd name="connsiteY20" fmla="*/ 355682 h 2980538"/>
                  <a:gd name="connsiteX0" fmla="*/ 101477 w 921240"/>
                  <a:gd name="connsiteY0" fmla="*/ 355682 h 2980538"/>
                  <a:gd name="connsiteX1" fmla="*/ 6093 w 921240"/>
                  <a:gd name="connsiteY1" fmla="*/ 147983 h 2980538"/>
                  <a:gd name="connsiteX2" fmla="*/ 236191 w 921240"/>
                  <a:gd name="connsiteY2" fmla="*/ 273473 h 2980538"/>
                  <a:gd name="connsiteX3" fmla="*/ 196701 w 921240"/>
                  <a:gd name="connsiteY3" fmla="*/ 41282 h 2980538"/>
                  <a:gd name="connsiteX4" fmla="*/ 394529 w 921240"/>
                  <a:gd name="connsiteY4" fmla="*/ 238426 h 2980538"/>
                  <a:gd name="connsiteX5" fmla="*/ 490556 w 921240"/>
                  <a:gd name="connsiteY5" fmla="*/ 243 h 2980538"/>
                  <a:gd name="connsiteX6" fmla="*/ 569976 w 921240"/>
                  <a:gd name="connsiteY6" fmla="*/ 246478 h 2980538"/>
                  <a:gd name="connsiteX7" fmla="*/ 816178 w 921240"/>
                  <a:gd name="connsiteY7" fmla="*/ 82321 h 2980538"/>
                  <a:gd name="connsiteX8" fmla="*/ 665280 w 921240"/>
                  <a:gd name="connsiteY8" fmla="*/ 303931 h 2980538"/>
                  <a:gd name="connsiteX9" fmla="*/ 917951 w 921240"/>
                  <a:gd name="connsiteY9" fmla="*/ 307291 h 2980538"/>
                  <a:gd name="connsiteX10" fmla="*/ 572776 w 921240"/>
                  <a:gd name="connsiteY10" fmla="*/ 451412 h 2980538"/>
                  <a:gd name="connsiteX11" fmla="*/ 575491 w 921240"/>
                  <a:gd name="connsiteY11" fmla="*/ 605411 h 2980538"/>
                  <a:gd name="connsiteX12" fmla="*/ 624043 w 921240"/>
                  <a:gd name="connsiteY12" fmla="*/ 2582833 h 2980538"/>
                  <a:gd name="connsiteX13" fmla="*/ 780267 w 921240"/>
                  <a:gd name="connsiteY13" fmla="*/ 2932921 h 2980538"/>
                  <a:gd name="connsiteX14" fmla="*/ 538442 w 921240"/>
                  <a:gd name="connsiteY14" fmla="*/ 2980538 h 2980538"/>
                  <a:gd name="connsiteX15" fmla="*/ 315610 w 921240"/>
                  <a:gd name="connsiteY15" fmla="*/ 2980538 h 2980538"/>
                  <a:gd name="connsiteX16" fmla="*/ 65692 w 921240"/>
                  <a:gd name="connsiteY16" fmla="*/ 2932921 h 2980538"/>
                  <a:gd name="connsiteX17" fmla="*/ 219441 w 921240"/>
                  <a:gd name="connsiteY17" fmla="*/ 2574741 h 2980538"/>
                  <a:gd name="connsiteX18" fmla="*/ 251809 w 921240"/>
                  <a:gd name="connsiteY18" fmla="*/ 527456 h 2980538"/>
                  <a:gd name="connsiteX19" fmla="*/ 29919 w 921240"/>
                  <a:gd name="connsiteY19" fmla="*/ 533748 h 2980538"/>
                  <a:gd name="connsiteX20" fmla="*/ 101477 w 921240"/>
                  <a:gd name="connsiteY20" fmla="*/ 355682 h 2980538"/>
                  <a:gd name="connsiteX0" fmla="*/ 145242 w 965005"/>
                  <a:gd name="connsiteY0" fmla="*/ 355682 h 2980538"/>
                  <a:gd name="connsiteX1" fmla="*/ 49858 w 965005"/>
                  <a:gd name="connsiteY1" fmla="*/ 147983 h 2980538"/>
                  <a:gd name="connsiteX2" fmla="*/ 279956 w 965005"/>
                  <a:gd name="connsiteY2" fmla="*/ 273473 h 2980538"/>
                  <a:gd name="connsiteX3" fmla="*/ 240466 w 965005"/>
                  <a:gd name="connsiteY3" fmla="*/ 41282 h 2980538"/>
                  <a:gd name="connsiteX4" fmla="*/ 438294 w 965005"/>
                  <a:gd name="connsiteY4" fmla="*/ 238426 h 2980538"/>
                  <a:gd name="connsiteX5" fmla="*/ 534321 w 965005"/>
                  <a:gd name="connsiteY5" fmla="*/ 243 h 2980538"/>
                  <a:gd name="connsiteX6" fmla="*/ 613741 w 965005"/>
                  <a:gd name="connsiteY6" fmla="*/ 246478 h 2980538"/>
                  <a:gd name="connsiteX7" fmla="*/ 859943 w 965005"/>
                  <a:gd name="connsiteY7" fmla="*/ 82321 h 2980538"/>
                  <a:gd name="connsiteX8" fmla="*/ 709045 w 965005"/>
                  <a:gd name="connsiteY8" fmla="*/ 303931 h 2980538"/>
                  <a:gd name="connsiteX9" fmla="*/ 961716 w 965005"/>
                  <a:gd name="connsiteY9" fmla="*/ 307291 h 2980538"/>
                  <a:gd name="connsiteX10" fmla="*/ 616541 w 965005"/>
                  <a:gd name="connsiteY10" fmla="*/ 451412 h 2980538"/>
                  <a:gd name="connsiteX11" fmla="*/ 619256 w 965005"/>
                  <a:gd name="connsiteY11" fmla="*/ 605411 h 2980538"/>
                  <a:gd name="connsiteX12" fmla="*/ 667808 w 965005"/>
                  <a:gd name="connsiteY12" fmla="*/ 2582833 h 2980538"/>
                  <a:gd name="connsiteX13" fmla="*/ 824032 w 965005"/>
                  <a:gd name="connsiteY13" fmla="*/ 2932921 h 2980538"/>
                  <a:gd name="connsiteX14" fmla="*/ 582207 w 965005"/>
                  <a:gd name="connsiteY14" fmla="*/ 2980538 h 2980538"/>
                  <a:gd name="connsiteX15" fmla="*/ 359375 w 965005"/>
                  <a:gd name="connsiteY15" fmla="*/ 2980538 h 2980538"/>
                  <a:gd name="connsiteX16" fmla="*/ 109457 w 965005"/>
                  <a:gd name="connsiteY16" fmla="*/ 2932921 h 2980538"/>
                  <a:gd name="connsiteX17" fmla="*/ 263206 w 965005"/>
                  <a:gd name="connsiteY17" fmla="*/ 2574741 h 2980538"/>
                  <a:gd name="connsiteX18" fmla="*/ 295574 w 965005"/>
                  <a:gd name="connsiteY18" fmla="*/ 527456 h 2980538"/>
                  <a:gd name="connsiteX19" fmla="*/ 2206 w 965005"/>
                  <a:gd name="connsiteY19" fmla="*/ 443463 h 2980538"/>
                  <a:gd name="connsiteX20" fmla="*/ 145242 w 965005"/>
                  <a:gd name="connsiteY20" fmla="*/ 355682 h 298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5005" h="2980538">
                    <a:moveTo>
                      <a:pt x="145242" y="355682"/>
                    </a:moveTo>
                    <a:cubicBezTo>
                      <a:pt x="128115" y="304748"/>
                      <a:pt x="16817" y="173996"/>
                      <a:pt x="49858" y="147983"/>
                    </a:cubicBezTo>
                    <a:cubicBezTo>
                      <a:pt x="82899" y="121970"/>
                      <a:pt x="224362" y="257058"/>
                      <a:pt x="279956" y="273473"/>
                    </a:cubicBezTo>
                    <a:cubicBezTo>
                      <a:pt x="335550" y="289889"/>
                      <a:pt x="187603" y="51227"/>
                      <a:pt x="240466" y="41282"/>
                    </a:cubicBezTo>
                    <a:cubicBezTo>
                      <a:pt x="293329" y="31337"/>
                      <a:pt x="389318" y="208331"/>
                      <a:pt x="438294" y="238426"/>
                    </a:cubicBezTo>
                    <a:cubicBezTo>
                      <a:pt x="487270" y="268521"/>
                      <a:pt x="494491" y="8477"/>
                      <a:pt x="534321" y="243"/>
                    </a:cubicBezTo>
                    <a:cubicBezTo>
                      <a:pt x="574151" y="-7991"/>
                      <a:pt x="584620" y="195863"/>
                      <a:pt x="613741" y="246478"/>
                    </a:cubicBezTo>
                    <a:cubicBezTo>
                      <a:pt x="642862" y="297093"/>
                      <a:pt x="821557" y="90529"/>
                      <a:pt x="859943" y="82321"/>
                    </a:cubicBezTo>
                    <a:cubicBezTo>
                      <a:pt x="898329" y="74113"/>
                      <a:pt x="721204" y="251388"/>
                      <a:pt x="709045" y="303931"/>
                    </a:cubicBezTo>
                    <a:cubicBezTo>
                      <a:pt x="696886" y="356474"/>
                      <a:pt x="999636" y="264927"/>
                      <a:pt x="961716" y="307291"/>
                    </a:cubicBezTo>
                    <a:cubicBezTo>
                      <a:pt x="965143" y="326068"/>
                      <a:pt x="636924" y="430025"/>
                      <a:pt x="616541" y="451412"/>
                    </a:cubicBezTo>
                    <a:cubicBezTo>
                      <a:pt x="596158" y="472799"/>
                      <a:pt x="619230" y="547401"/>
                      <a:pt x="619256" y="605411"/>
                    </a:cubicBezTo>
                    <a:cubicBezTo>
                      <a:pt x="624961" y="981473"/>
                      <a:pt x="649863" y="2181922"/>
                      <a:pt x="667808" y="2582833"/>
                    </a:cubicBezTo>
                    <a:cubicBezTo>
                      <a:pt x="748728" y="2791638"/>
                      <a:pt x="854483" y="2865288"/>
                      <a:pt x="824032" y="2932921"/>
                    </a:cubicBezTo>
                    <a:cubicBezTo>
                      <a:pt x="824032" y="2963688"/>
                      <a:pt x="612974" y="2980538"/>
                      <a:pt x="582207" y="2980538"/>
                    </a:cubicBezTo>
                    <a:lnTo>
                      <a:pt x="359375" y="2980538"/>
                    </a:lnTo>
                    <a:cubicBezTo>
                      <a:pt x="328608" y="2980538"/>
                      <a:pt x="109457" y="2963688"/>
                      <a:pt x="109457" y="2932921"/>
                    </a:cubicBezTo>
                    <a:cubicBezTo>
                      <a:pt x="112154" y="2808133"/>
                      <a:pt x="147220" y="2837094"/>
                      <a:pt x="263206" y="2574741"/>
                    </a:cubicBezTo>
                    <a:cubicBezTo>
                      <a:pt x="241627" y="1884221"/>
                      <a:pt x="317153" y="1217976"/>
                      <a:pt x="295574" y="527456"/>
                    </a:cubicBezTo>
                    <a:cubicBezTo>
                      <a:pt x="289137" y="508763"/>
                      <a:pt x="170217" y="348974"/>
                      <a:pt x="2206" y="443463"/>
                    </a:cubicBezTo>
                    <a:cubicBezTo>
                      <a:pt x="-22849" y="414834"/>
                      <a:pt x="174363" y="404929"/>
                      <a:pt x="145242" y="3556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CF95896-542C-9D4D-8F4A-DD03AC374551}"/>
                  </a:ext>
                </a:extLst>
              </p:cNvPr>
              <p:cNvSpPr/>
              <p:nvPr/>
            </p:nvSpPr>
            <p:spPr>
              <a:xfrm>
                <a:off x="2751292" y="3503851"/>
                <a:ext cx="1294726" cy="1367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A0E3C35-400D-4D45-BC92-67B7724F9C7A}"/>
                </a:ext>
              </a:extLst>
            </p:cNvPr>
            <p:cNvGrpSpPr/>
            <p:nvPr/>
          </p:nvGrpSpPr>
          <p:grpSpPr>
            <a:xfrm>
              <a:off x="8602131" y="906255"/>
              <a:ext cx="246074" cy="663398"/>
              <a:chOff x="5818263" y="1769764"/>
              <a:chExt cx="906651" cy="317715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1AEFC573-CEBA-5E4F-B269-911C32B60301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34803443-7AF1-7B41-9D70-6249471EBC30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E4A165C-AFD2-B24D-9D1F-A53FDB87FA90}"/>
                </a:ext>
              </a:extLst>
            </p:cNvPr>
            <p:cNvGrpSpPr/>
            <p:nvPr/>
          </p:nvGrpSpPr>
          <p:grpSpPr>
            <a:xfrm flipH="1">
              <a:off x="8179219" y="906255"/>
              <a:ext cx="246074" cy="663398"/>
              <a:chOff x="5818263" y="1769764"/>
              <a:chExt cx="906651" cy="3177153"/>
            </a:xfrm>
          </p:grpSpPr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C19733FA-49DE-394E-8310-6E0B5E0DB69D}"/>
                  </a:ext>
                </a:extLst>
              </p:cNvPr>
              <p:cNvSpPr/>
              <p:nvPr/>
            </p:nvSpPr>
            <p:spPr>
              <a:xfrm>
                <a:off x="5818263" y="1769764"/>
                <a:ext cx="906651" cy="3177153"/>
              </a:xfrm>
              <a:custGeom>
                <a:avLst/>
                <a:gdLst>
                  <a:gd name="connsiteX0" fmla="*/ 604434 w 906651"/>
                  <a:gd name="connsiteY0" fmla="*/ 774915 h 3177153"/>
                  <a:gd name="connsiteX1" fmla="*/ 565689 w 906651"/>
                  <a:gd name="connsiteY1" fmla="*/ 736169 h 3177153"/>
                  <a:gd name="connsiteX2" fmla="*/ 542441 w 906651"/>
                  <a:gd name="connsiteY2" fmla="*/ 666427 h 3177153"/>
                  <a:gd name="connsiteX3" fmla="*/ 534692 w 906651"/>
                  <a:gd name="connsiteY3" fmla="*/ 643180 h 3177153"/>
                  <a:gd name="connsiteX4" fmla="*/ 519194 w 906651"/>
                  <a:gd name="connsiteY4" fmla="*/ 627681 h 3177153"/>
                  <a:gd name="connsiteX5" fmla="*/ 511445 w 906651"/>
                  <a:gd name="connsiteY5" fmla="*/ 565688 h 3177153"/>
                  <a:gd name="connsiteX6" fmla="*/ 526943 w 906651"/>
                  <a:gd name="connsiteY6" fmla="*/ 348712 h 3177153"/>
                  <a:gd name="connsiteX7" fmla="*/ 534692 w 906651"/>
                  <a:gd name="connsiteY7" fmla="*/ 317715 h 3177153"/>
                  <a:gd name="connsiteX8" fmla="*/ 557939 w 906651"/>
                  <a:gd name="connsiteY8" fmla="*/ 247973 h 3177153"/>
                  <a:gd name="connsiteX9" fmla="*/ 565689 w 906651"/>
                  <a:gd name="connsiteY9" fmla="*/ 224725 h 3177153"/>
                  <a:gd name="connsiteX10" fmla="*/ 581187 w 906651"/>
                  <a:gd name="connsiteY10" fmla="*/ 201478 h 3177153"/>
                  <a:gd name="connsiteX11" fmla="*/ 596685 w 906651"/>
                  <a:gd name="connsiteY11" fmla="*/ 154983 h 3177153"/>
                  <a:gd name="connsiteX12" fmla="*/ 604434 w 906651"/>
                  <a:gd name="connsiteY12" fmla="*/ 131736 h 3177153"/>
                  <a:gd name="connsiteX13" fmla="*/ 619933 w 906651"/>
                  <a:gd name="connsiteY13" fmla="*/ 116237 h 3177153"/>
                  <a:gd name="connsiteX14" fmla="*/ 658678 w 906651"/>
                  <a:gd name="connsiteY14" fmla="*/ 46495 h 3177153"/>
                  <a:gd name="connsiteX15" fmla="*/ 674177 w 906651"/>
                  <a:gd name="connsiteY15" fmla="*/ 30997 h 3177153"/>
                  <a:gd name="connsiteX16" fmla="*/ 697424 w 906651"/>
                  <a:gd name="connsiteY16" fmla="*/ 23247 h 3177153"/>
                  <a:gd name="connsiteX17" fmla="*/ 736170 w 906651"/>
                  <a:gd name="connsiteY17" fmla="*/ 0 h 3177153"/>
                  <a:gd name="connsiteX18" fmla="*/ 759417 w 906651"/>
                  <a:gd name="connsiteY18" fmla="*/ 7749 h 3177153"/>
                  <a:gd name="connsiteX19" fmla="*/ 798163 w 906651"/>
                  <a:gd name="connsiteY19" fmla="*/ 30997 h 3177153"/>
                  <a:gd name="connsiteX20" fmla="*/ 813662 w 906651"/>
                  <a:gd name="connsiteY20" fmla="*/ 46495 h 3177153"/>
                  <a:gd name="connsiteX21" fmla="*/ 821411 w 906651"/>
                  <a:gd name="connsiteY21" fmla="*/ 69742 h 3177153"/>
                  <a:gd name="connsiteX22" fmla="*/ 836909 w 906651"/>
                  <a:gd name="connsiteY22" fmla="*/ 85241 h 3177153"/>
                  <a:gd name="connsiteX23" fmla="*/ 852407 w 906651"/>
                  <a:gd name="connsiteY23" fmla="*/ 108488 h 3177153"/>
                  <a:gd name="connsiteX24" fmla="*/ 860156 w 906651"/>
                  <a:gd name="connsiteY24" fmla="*/ 131736 h 3177153"/>
                  <a:gd name="connsiteX25" fmla="*/ 875655 w 906651"/>
                  <a:gd name="connsiteY25" fmla="*/ 147234 h 3177153"/>
                  <a:gd name="connsiteX26" fmla="*/ 891153 w 906651"/>
                  <a:gd name="connsiteY26" fmla="*/ 193729 h 3177153"/>
                  <a:gd name="connsiteX27" fmla="*/ 906651 w 906651"/>
                  <a:gd name="connsiteY27" fmla="*/ 255722 h 3177153"/>
                  <a:gd name="connsiteX28" fmla="*/ 898902 w 906651"/>
                  <a:gd name="connsiteY28" fmla="*/ 387458 h 3177153"/>
                  <a:gd name="connsiteX29" fmla="*/ 883404 w 906651"/>
                  <a:gd name="connsiteY29" fmla="*/ 433953 h 3177153"/>
                  <a:gd name="connsiteX30" fmla="*/ 860156 w 906651"/>
                  <a:gd name="connsiteY30" fmla="*/ 480447 h 3177153"/>
                  <a:gd name="connsiteX31" fmla="*/ 836909 w 906651"/>
                  <a:gd name="connsiteY31" fmla="*/ 550190 h 3177153"/>
                  <a:gd name="connsiteX32" fmla="*/ 829160 w 906651"/>
                  <a:gd name="connsiteY32" fmla="*/ 573437 h 3177153"/>
                  <a:gd name="connsiteX33" fmla="*/ 821411 w 906651"/>
                  <a:gd name="connsiteY33" fmla="*/ 596685 h 3177153"/>
                  <a:gd name="connsiteX34" fmla="*/ 805912 w 906651"/>
                  <a:gd name="connsiteY34" fmla="*/ 612183 h 3177153"/>
                  <a:gd name="connsiteX35" fmla="*/ 798163 w 906651"/>
                  <a:gd name="connsiteY35" fmla="*/ 635431 h 3177153"/>
                  <a:gd name="connsiteX36" fmla="*/ 767167 w 906651"/>
                  <a:gd name="connsiteY36" fmla="*/ 681925 h 3177153"/>
                  <a:gd name="connsiteX37" fmla="*/ 743919 w 906651"/>
                  <a:gd name="connsiteY37" fmla="*/ 728420 h 3177153"/>
                  <a:gd name="connsiteX38" fmla="*/ 728421 w 906651"/>
                  <a:gd name="connsiteY38" fmla="*/ 743919 h 3177153"/>
                  <a:gd name="connsiteX39" fmla="*/ 697424 w 906651"/>
                  <a:gd name="connsiteY39" fmla="*/ 782664 h 3177153"/>
                  <a:gd name="connsiteX40" fmla="*/ 674177 w 906651"/>
                  <a:gd name="connsiteY40" fmla="*/ 798163 h 3177153"/>
                  <a:gd name="connsiteX41" fmla="*/ 658678 w 906651"/>
                  <a:gd name="connsiteY41" fmla="*/ 813661 h 3177153"/>
                  <a:gd name="connsiteX42" fmla="*/ 612184 w 906651"/>
                  <a:gd name="connsiteY42" fmla="*/ 836908 h 3177153"/>
                  <a:gd name="connsiteX43" fmla="*/ 596685 w 906651"/>
                  <a:gd name="connsiteY43" fmla="*/ 852407 h 3177153"/>
                  <a:gd name="connsiteX44" fmla="*/ 581187 w 906651"/>
                  <a:gd name="connsiteY44" fmla="*/ 960895 h 3177153"/>
                  <a:gd name="connsiteX45" fmla="*/ 581187 w 906651"/>
                  <a:gd name="connsiteY45" fmla="*/ 1534332 h 3177153"/>
                  <a:gd name="connsiteX46" fmla="*/ 573438 w 906651"/>
                  <a:gd name="connsiteY46" fmla="*/ 1557580 h 3177153"/>
                  <a:gd name="connsiteX47" fmla="*/ 565689 w 906651"/>
                  <a:gd name="connsiteY47" fmla="*/ 1596325 h 3177153"/>
                  <a:gd name="connsiteX48" fmla="*/ 550190 w 906651"/>
                  <a:gd name="connsiteY48" fmla="*/ 1650569 h 3177153"/>
                  <a:gd name="connsiteX49" fmla="*/ 542441 w 906651"/>
                  <a:gd name="connsiteY49" fmla="*/ 1689315 h 3177153"/>
                  <a:gd name="connsiteX50" fmla="*/ 534692 w 906651"/>
                  <a:gd name="connsiteY50" fmla="*/ 1898542 h 3177153"/>
                  <a:gd name="connsiteX51" fmla="*/ 519194 w 906651"/>
                  <a:gd name="connsiteY51" fmla="*/ 1968285 h 3177153"/>
                  <a:gd name="connsiteX52" fmla="*/ 511445 w 906651"/>
                  <a:gd name="connsiteY52" fmla="*/ 2014780 h 3177153"/>
                  <a:gd name="connsiteX53" fmla="*/ 495946 w 906651"/>
                  <a:gd name="connsiteY53" fmla="*/ 2084522 h 3177153"/>
                  <a:gd name="connsiteX54" fmla="*/ 480448 w 906651"/>
                  <a:gd name="connsiteY54" fmla="*/ 2131017 h 3177153"/>
                  <a:gd name="connsiteX55" fmla="*/ 472699 w 906651"/>
                  <a:gd name="connsiteY55" fmla="*/ 2169763 h 3177153"/>
                  <a:gd name="connsiteX56" fmla="*/ 457200 w 906651"/>
                  <a:gd name="connsiteY56" fmla="*/ 2231756 h 3177153"/>
                  <a:gd name="connsiteX57" fmla="*/ 449451 w 906651"/>
                  <a:gd name="connsiteY57" fmla="*/ 2278251 h 3177153"/>
                  <a:gd name="connsiteX58" fmla="*/ 426204 w 906651"/>
                  <a:gd name="connsiteY58" fmla="*/ 2355742 h 3177153"/>
                  <a:gd name="connsiteX59" fmla="*/ 410706 w 906651"/>
                  <a:gd name="connsiteY59" fmla="*/ 2402237 h 3177153"/>
                  <a:gd name="connsiteX60" fmla="*/ 395207 w 906651"/>
                  <a:gd name="connsiteY60" fmla="*/ 2417736 h 3177153"/>
                  <a:gd name="connsiteX61" fmla="*/ 371960 w 906651"/>
                  <a:gd name="connsiteY61" fmla="*/ 2487478 h 3177153"/>
                  <a:gd name="connsiteX62" fmla="*/ 356462 w 906651"/>
                  <a:gd name="connsiteY62" fmla="*/ 2533973 h 3177153"/>
                  <a:gd name="connsiteX63" fmla="*/ 348712 w 906651"/>
                  <a:gd name="connsiteY63" fmla="*/ 2564969 h 3177153"/>
                  <a:gd name="connsiteX64" fmla="*/ 340963 w 906651"/>
                  <a:gd name="connsiteY64" fmla="*/ 2588217 h 3177153"/>
                  <a:gd name="connsiteX65" fmla="*/ 333214 w 906651"/>
                  <a:gd name="connsiteY65" fmla="*/ 2619214 h 3177153"/>
                  <a:gd name="connsiteX66" fmla="*/ 317716 w 906651"/>
                  <a:gd name="connsiteY66" fmla="*/ 2665708 h 3177153"/>
                  <a:gd name="connsiteX67" fmla="*/ 309967 w 906651"/>
                  <a:gd name="connsiteY67" fmla="*/ 2688956 h 3177153"/>
                  <a:gd name="connsiteX68" fmla="*/ 302217 w 906651"/>
                  <a:gd name="connsiteY68" fmla="*/ 2712203 h 3177153"/>
                  <a:gd name="connsiteX69" fmla="*/ 294468 w 906651"/>
                  <a:gd name="connsiteY69" fmla="*/ 2735451 h 3177153"/>
                  <a:gd name="connsiteX70" fmla="*/ 278970 w 906651"/>
                  <a:gd name="connsiteY70" fmla="*/ 2758698 h 3177153"/>
                  <a:gd name="connsiteX71" fmla="*/ 263472 w 906651"/>
                  <a:gd name="connsiteY71" fmla="*/ 2805193 h 3177153"/>
                  <a:gd name="connsiteX72" fmla="*/ 255723 w 906651"/>
                  <a:gd name="connsiteY72" fmla="*/ 2828441 h 3177153"/>
                  <a:gd name="connsiteX73" fmla="*/ 240224 w 906651"/>
                  <a:gd name="connsiteY73" fmla="*/ 2851688 h 3177153"/>
                  <a:gd name="connsiteX74" fmla="*/ 232475 w 906651"/>
                  <a:gd name="connsiteY74" fmla="*/ 2874936 h 3177153"/>
                  <a:gd name="connsiteX75" fmla="*/ 216977 w 906651"/>
                  <a:gd name="connsiteY75" fmla="*/ 2898183 h 3177153"/>
                  <a:gd name="connsiteX76" fmla="*/ 185980 w 906651"/>
                  <a:gd name="connsiteY76" fmla="*/ 2967925 h 3177153"/>
                  <a:gd name="connsiteX77" fmla="*/ 154984 w 906651"/>
                  <a:gd name="connsiteY77" fmla="*/ 3029919 h 3177153"/>
                  <a:gd name="connsiteX78" fmla="*/ 123987 w 906651"/>
                  <a:gd name="connsiteY78" fmla="*/ 3076414 h 3177153"/>
                  <a:gd name="connsiteX79" fmla="*/ 108489 w 906651"/>
                  <a:gd name="connsiteY79" fmla="*/ 3099661 h 3177153"/>
                  <a:gd name="connsiteX80" fmla="*/ 54245 w 906651"/>
                  <a:gd name="connsiteY80" fmla="*/ 3146156 h 3177153"/>
                  <a:gd name="connsiteX81" fmla="*/ 30997 w 906651"/>
                  <a:gd name="connsiteY81" fmla="*/ 3153905 h 3177153"/>
                  <a:gd name="connsiteX82" fmla="*/ 0 w 906651"/>
                  <a:gd name="connsiteY82" fmla="*/ 3177153 h 317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906651" h="3177153">
                    <a:moveTo>
                      <a:pt x="604434" y="774915"/>
                    </a:moveTo>
                    <a:cubicBezTo>
                      <a:pt x="591519" y="762000"/>
                      <a:pt x="575495" y="751578"/>
                      <a:pt x="565689" y="736169"/>
                    </a:cubicBezTo>
                    <a:cubicBezTo>
                      <a:pt x="565685" y="736162"/>
                      <a:pt x="546317" y="678054"/>
                      <a:pt x="542441" y="666427"/>
                    </a:cubicBezTo>
                    <a:cubicBezTo>
                      <a:pt x="539858" y="658678"/>
                      <a:pt x="540468" y="648956"/>
                      <a:pt x="534692" y="643180"/>
                    </a:cubicBezTo>
                    <a:lnTo>
                      <a:pt x="519194" y="627681"/>
                    </a:lnTo>
                    <a:cubicBezTo>
                      <a:pt x="516611" y="607017"/>
                      <a:pt x="511445" y="586513"/>
                      <a:pt x="511445" y="565688"/>
                    </a:cubicBezTo>
                    <a:cubicBezTo>
                      <a:pt x="511445" y="455565"/>
                      <a:pt x="509375" y="427770"/>
                      <a:pt x="526943" y="348712"/>
                    </a:cubicBezTo>
                    <a:cubicBezTo>
                      <a:pt x="529253" y="338315"/>
                      <a:pt x="531632" y="327916"/>
                      <a:pt x="534692" y="317715"/>
                    </a:cubicBezTo>
                    <a:cubicBezTo>
                      <a:pt x="534692" y="317713"/>
                      <a:pt x="554064" y="259598"/>
                      <a:pt x="557939" y="247973"/>
                    </a:cubicBezTo>
                    <a:cubicBezTo>
                      <a:pt x="560522" y="240224"/>
                      <a:pt x="561158" y="231522"/>
                      <a:pt x="565689" y="224725"/>
                    </a:cubicBezTo>
                    <a:cubicBezTo>
                      <a:pt x="570855" y="216976"/>
                      <a:pt x="577405" y="209988"/>
                      <a:pt x="581187" y="201478"/>
                    </a:cubicBezTo>
                    <a:cubicBezTo>
                      <a:pt x="587822" y="186549"/>
                      <a:pt x="591519" y="170481"/>
                      <a:pt x="596685" y="154983"/>
                    </a:cubicBezTo>
                    <a:cubicBezTo>
                      <a:pt x="599268" y="147234"/>
                      <a:pt x="598658" y="137512"/>
                      <a:pt x="604434" y="131736"/>
                    </a:cubicBezTo>
                    <a:lnTo>
                      <a:pt x="619933" y="116237"/>
                    </a:lnTo>
                    <a:cubicBezTo>
                      <a:pt x="629677" y="87006"/>
                      <a:pt x="632034" y="73137"/>
                      <a:pt x="658678" y="46495"/>
                    </a:cubicBezTo>
                    <a:cubicBezTo>
                      <a:pt x="663844" y="41329"/>
                      <a:pt x="667912" y="34756"/>
                      <a:pt x="674177" y="30997"/>
                    </a:cubicBezTo>
                    <a:cubicBezTo>
                      <a:pt x="681181" y="26794"/>
                      <a:pt x="689675" y="25830"/>
                      <a:pt x="697424" y="23247"/>
                    </a:cubicBezTo>
                    <a:cubicBezTo>
                      <a:pt x="709701" y="10971"/>
                      <a:pt x="716052" y="0"/>
                      <a:pt x="736170" y="0"/>
                    </a:cubicBezTo>
                    <a:cubicBezTo>
                      <a:pt x="744338" y="0"/>
                      <a:pt x="751668" y="5166"/>
                      <a:pt x="759417" y="7749"/>
                    </a:cubicBezTo>
                    <a:cubicBezTo>
                      <a:pt x="798688" y="47018"/>
                      <a:pt x="747865" y="818"/>
                      <a:pt x="798163" y="30997"/>
                    </a:cubicBezTo>
                    <a:cubicBezTo>
                      <a:pt x="804428" y="34756"/>
                      <a:pt x="808496" y="41329"/>
                      <a:pt x="813662" y="46495"/>
                    </a:cubicBezTo>
                    <a:cubicBezTo>
                      <a:pt x="816245" y="54244"/>
                      <a:pt x="817209" y="62738"/>
                      <a:pt x="821411" y="69742"/>
                    </a:cubicBezTo>
                    <a:cubicBezTo>
                      <a:pt x="825170" y="76007"/>
                      <a:pt x="832345" y="79536"/>
                      <a:pt x="836909" y="85241"/>
                    </a:cubicBezTo>
                    <a:cubicBezTo>
                      <a:pt x="842727" y="92513"/>
                      <a:pt x="847241" y="100739"/>
                      <a:pt x="852407" y="108488"/>
                    </a:cubicBezTo>
                    <a:cubicBezTo>
                      <a:pt x="854990" y="116237"/>
                      <a:pt x="855953" y="124732"/>
                      <a:pt x="860156" y="131736"/>
                    </a:cubicBezTo>
                    <a:cubicBezTo>
                      <a:pt x="863915" y="138001"/>
                      <a:pt x="872388" y="140699"/>
                      <a:pt x="875655" y="147234"/>
                    </a:cubicBezTo>
                    <a:cubicBezTo>
                      <a:pt x="882961" y="161846"/>
                      <a:pt x="885987" y="178231"/>
                      <a:pt x="891153" y="193729"/>
                    </a:cubicBezTo>
                    <a:cubicBezTo>
                      <a:pt x="903067" y="229472"/>
                      <a:pt x="897300" y="208964"/>
                      <a:pt x="906651" y="255722"/>
                    </a:cubicBezTo>
                    <a:cubicBezTo>
                      <a:pt x="904068" y="299634"/>
                      <a:pt x="904591" y="343840"/>
                      <a:pt x="898902" y="387458"/>
                    </a:cubicBezTo>
                    <a:cubicBezTo>
                      <a:pt x="896789" y="403657"/>
                      <a:pt x="888570" y="418455"/>
                      <a:pt x="883404" y="433953"/>
                    </a:cubicBezTo>
                    <a:cubicBezTo>
                      <a:pt x="872710" y="466035"/>
                      <a:pt x="880186" y="450404"/>
                      <a:pt x="860156" y="480447"/>
                    </a:cubicBezTo>
                    <a:lnTo>
                      <a:pt x="836909" y="550190"/>
                    </a:lnTo>
                    <a:lnTo>
                      <a:pt x="829160" y="573437"/>
                    </a:lnTo>
                    <a:cubicBezTo>
                      <a:pt x="826577" y="581186"/>
                      <a:pt x="827187" y="590909"/>
                      <a:pt x="821411" y="596685"/>
                    </a:cubicBezTo>
                    <a:lnTo>
                      <a:pt x="805912" y="612183"/>
                    </a:lnTo>
                    <a:cubicBezTo>
                      <a:pt x="803329" y="619932"/>
                      <a:pt x="802130" y="628290"/>
                      <a:pt x="798163" y="635431"/>
                    </a:cubicBezTo>
                    <a:cubicBezTo>
                      <a:pt x="789117" y="651713"/>
                      <a:pt x="773058" y="664255"/>
                      <a:pt x="767167" y="681925"/>
                    </a:cubicBezTo>
                    <a:cubicBezTo>
                      <a:pt x="758981" y="706480"/>
                      <a:pt x="761087" y="706960"/>
                      <a:pt x="743919" y="728420"/>
                    </a:cubicBezTo>
                    <a:cubicBezTo>
                      <a:pt x="739355" y="734125"/>
                      <a:pt x="732985" y="738214"/>
                      <a:pt x="728421" y="743919"/>
                    </a:cubicBezTo>
                    <a:cubicBezTo>
                      <a:pt x="710518" y="766299"/>
                      <a:pt x="718216" y="766030"/>
                      <a:pt x="697424" y="782664"/>
                    </a:cubicBezTo>
                    <a:cubicBezTo>
                      <a:pt x="690152" y="788482"/>
                      <a:pt x="681449" y="792345"/>
                      <a:pt x="674177" y="798163"/>
                    </a:cubicBezTo>
                    <a:cubicBezTo>
                      <a:pt x="668472" y="802727"/>
                      <a:pt x="664383" y="809097"/>
                      <a:pt x="658678" y="813661"/>
                    </a:cubicBezTo>
                    <a:cubicBezTo>
                      <a:pt x="637218" y="830829"/>
                      <a:pt x="636739" y="828723"/>
                      <a:pt x="612184" y="836908"/>
                    </a:cubicBezTo>
                    <a:cubicBezTo>
                      <a:pt x="607018" y="842074"/>
                      <a:pt x="599953" y="845872"/>
                      <a:pt x="596685" y="852407"/>
                    </a:cubicBezTo>
                    <a:cubicBezTo>
                      <a:pt x="586151" y="873474"/>
                      <a:pt x="581437" y="958395"/>
                      <a:pt x="581187" y="960895"/>
                    </a:cubicBezTo>
                    <a:cubicBezTo>
                      <a:pt x="591185" y="1230849"/>
                      <a:pt x="594327" y="1205825"/>
                      <a:pt x="581187" y="1534332"/>
                    </a:cubicBezTo>
                    <a:cubicBezTo>
                      <a:pt x="580861" y="1542494"/>
                      <a:pt x="575419" y="1549655"/>
                      <a:pt x="573438" y="1557580"/>
                    </a:cubicBezTo>
                    <a:cubicBezTo>
                      <a:pt x="570244" y="1570358"/>
                      <a:pt x="568546" y="1583468"/>
                      <a:pt x="565689" y="1596325"/>
                    </a:cubicBezTo>
                    <a:cubicBezTo>
                      <a:pt x="536689" y="1726821"/>
                      <a:pt x="576085" y="1546987"/>
                      <a:pt x="550190" y="1650569"/>
                    </a:cubicBezTo>
                    <a:cubicBezTo>
                      <a:pt x="546996" y="1663347"/>
                      <a:pt x="545024" y="1676400"/>
                      <a:pt x="542441" y="1689315"/>
                    </a:cubicBezTo>
                    <a:cubicBezTo>
                      <a:pt x="539858" y="1759057"/>
                      <a:pt x="539045" y="1828888"/>
                      <a:pt x="534692" y="1898542"/>
                    </a:cubicBezTo>
                    <a:cubicBezTo>
                      <a:pt x="533462" y="1918227"/>
                      <a:pt x="523177" y="1948368"/>
                      <a:pt x="519194" y="1968285"/>
                    </a:cubicBezTo>
                    <a:cubicBezTo>
                      <a:pt x="516113" y="1983692"/>
                      <a:pt x="514256" y="1999321"/>
                      <a:pt x="511445" y="2014780"/>
                    </a:cubicBezTo>
                    <a:cubicBezTo>
                      <a:pt x="508044" y="2033487"/>
                      <a:pt x="501684" y="2065396"/>
                      <a:pt x="495946" y="2084522"/>
                    </a:cubicBezTo>
                    <a:cubicBezTo>
                      <a:pt x="491252" y="2100170"/>
                      <a:pt x="483652" y="2114998"/>
                      <a:pt x="480448" y="2131017"/>
                    </a:cubicBezTo>
                    <a:cubicBezTo>
                      <a:pt x="477865" y="2143932"/>
                      <a:pt x="475893" y="2156985"/>
                      <a:pt x="472699" y="2169763"/>
                    </a:cubicBezTo>
                    <a:cubicBezTo>
                      <a:pt x="454775" y="2241461"/>
                      <a:pt x="476243" y="2127022"/>
                      <a:pt x="457200" y="2231756"/>
                    </a:cubicBezTo>
                    <a:cubicBezTo>
                      <a:pt x="454389" y="2247215"/>
                      <a:pt x="452532" y="2262844"/>
                      <a:pt x="449451" y="2278251"/>
                    </a:cubicBezTo>
                    <a:cubicBezTo>
                      <a:pt x="443596" y="2307528"/>
                      <a:pt x="436087" y="2326092"/>
                      <a:pt x="426204" y="2355742"/>
                    </a:cubicBezTo>
                    <a:lnTo>
                      <a:pt x="410706" y="2402237"/>
                    </a:lnTo>
                    <a:lnTo>
                      <a:pt x="395207" y="2417736"/>
                    </a:lnTo>
                    <a:lnTo>
                      <a:pt x="371960" y="2487478"/>
                    </a:lnTo>
                    <a:lnTo>
                      <a:pt x="356462" y="2533973"/>
                    </a:lnTo>
                    <a:cubicBezTo>
                      <a:pt x="353879" y="2544305"/>
                      <a:pt x="351638" y="2554729"/>
                      <a:pt x="348712" y="2564969"/>
                    </a:cubicBezTo>
                    <a:cubicBezTo>
                      <a:pt x="346468" y="2572823"/>
                      <a:pt x="343207" y="2580363"/>
                      <a:pt x="340963" y="2588217"/>
                    </a:cubicBezTo>
                    <a:cubicBezTo>
                      <a:pt x="338037" y="2598458"/>
                      <a:pt x="336274" y="2609013"/>
                      <a:pt x="333214" y="2619214"/>
                    </a:cubicBezTo>
                    <a:cubicBezTo>
                      <a:pt x="328520" y="2634861"/>
                      <a:pt x="322882" y="2650210"/>
                      <a:pt x="317716" y="2665708"/>
                    </a:cubicBezTo>
                    <a:lnTo>
                      <a:pt x="309967" y="2688956"/>
                    </a:lnTo>
                    <a:lnTo>
                      <a:pt x="302217" y="2712203"/>
                    </a:lnTo>
                    <a:cubicBezTo>
                      <a:pt x="299634" y="2719952"/>
                      <a:pt x="298999" y="2728654"/>
                      <a:pt x="294468" y="2735451"/>
                    </a:cubicBezTo>
                    <a:lnTo>
                      <a:pt x="278970" y="2758698"/>
                    </a:lnTo>
                    <a:lnTo>
                      <a:pt x="263472" y="2805193"/>
                    </a:lnTo>
                    <a:cubicBezTo>
                      <a:pt x="260889" y="2812942"/>
                      <a:pt x="260254" y="2821645"/>
                      <a:pt x="255723" y="2828441"/>
                    </a:cubicBezTo>
                    <a:lnTo>
                      <a:pt x="240224" y="2851688"/>
                    </a:lnTo>
                    <a:cubicBezTo>
                      <a:pt x="237641" y="2859437"/>
                      <a:pt x="236128" y="2867630"/>
                      <a:pt x="232475" y="2874936"/>
                    </a:cubicBezTo>
                    <a:cubicBezTo>
                      <a:pt x="228310" y="2883266"/>
                      <a:pt x="220759" y="2889673"/>
                      <a:pt x="216977" y="2898183"/>
                    </a:cubicBezTo>
                    <a:cubicBezTo>
                      <a:pt x="180090" y="2981178"/>
                      <a:pt x="221054" y="2915314"/>
                      <a:pt x="185980" y="2967925"/>
                    </a:cubicBezTo>
                    <a:cubicBezTo>
                      <a:pt x="168172" y="3021351"/>
                      <a:pt x="182033" y="3002868"/>
                      <a:pt x="154984" y="3029919"/>
                    </a:cubicBezTo>
                    <a:cubicBezTo>
                      <a:pt x="141364" y="3070773"/>
                      <a:pt x="156235" y="3037716"/>
                      <a:pt x="123987" y="3076414"/>
                    </a:cubicBezTo>
                    <a:cubicBezTo>
                      <a:pt x="118025" y="3083569"/>
                      <a:pt x="114550" y="3092590"/>
                      <a:pt x="108489" y="3099661"/>
                    </a:cubicBezTo>
                    <a:cubicBezTo>
                      <a:pt x="94190" y="3116343"/>
                      <a:pt x="74810" y="3135874"/>
                      <a:pt x="54245" y="3146156"/>
                    </a:cubicBezTo>
                    <a:cubicBezTo>
                      <a:pt x="46939" y="3149809"/>
                      <a:pt x="38746" y="3151322"/>
                      <a:pt x="30997" y="3153905"/>
                    </a:cubicBezTo>
                    <a:cubicBezTo>
                      <a:pt x="4710" y="3171430"/>
                      <a:pt x="14335" y="3162818"/>
                      <a:pt x="0" y="3177153"/>
                    </a:cubicBezTo>
                  </a:path>
                </a:pathLst>
              </a:cu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F0BFF9BC-0CC5-9440-A8BA-729ECA363AF4}"/>
                  </a:ext>
                </a:extLst>
              </p:cNvPr>
              <p:cNvSpPr/>
              <p:nvPr/>
            </p:nvSpPr>
            <p:spPr>
              <a:xfrm>
                <a:off x="6410942" y="1769764"/>
                <a:ext cx="163074" cy="807526"/>
              </a:xfrm>
              <a:custGeom>
                <a:avLst/>
                <a:gdLst>
                  <a:gd name="connsiteX0" fmla="*/ 15498 w 163074"/>
                  <a:gd name="connsiteY0" fmla="*/ 737783 h 807526"/>
                  <a:gd name="connsiteX1" fmla="*/ 54244 w 163074"/>
                  <a:gd name="connsiteY1" fmla="*/ 714536 h 807526"/>
                  <a:gd name="connsiteX2" fmla="*/ 77491 w 163074"/>
                  <a:gd name="connsiteY2" fmla="*/ 582800 h 807526"/>
                  <a:gd name="connsiteX3" fmla="*/ 100739 w 163074"/>
                  <a:gd name="connsiteY3" fmla="*/ 443316 h 807526"/>
                  <a:gd name="connsiteX4" fmla="*/ 116237 w 163074"/>
                  <a:gd name="connsiteY4" fmla="*/ 327078 h 807526"/>
                  <a:gd name="connsiteX5" fmla="*/ 123986 w 163074"/>
                  <a:gd name="connsiteY5" fmla="*/ 249587 h 807526"/>
                  <a:gd name="connsiteX6" fmla="*/ 139485 w 163074"/>
                  <a:gd name="connsiteY6" fmla="*/ 71356 h 807526"/>
                  <a:gd name="connsiteX7" fmla="*/ 154983 w 163074"/>
                  <a:gd name="connsiteY7" fmla="*/ 24861 h 807526"/>
                  <a:gd name="connsiteX8" fmla="*/ 162732 w 163074"/>
                  <a:gd name="connsiteY8" fmla="*/ 1614 h 807526"/>
                  <a:gd name="connsiteX9" fmla="*/ 154983 w 163074"/>
                  <a:gd name="connsiteY9" fmla="*/ 32611 h 807526"/>
                  <a:gd name="connsiteX10" fmla="*/ 147234 w 163074"/>
                  <a:gd name="connsiteY10" fmla="*/ 117851 h 807526"/>
                  <a:gd name="connsiteX11" fmla="*/ 123986 w 163074"/>
                  <a:gd name="connsiteY11" fmla="*/ 226339 h 807526"/>
                  <a:gd name="connsiteX12" fmla="*/ 116237 w 163074"/>
                  <a:gd name="connsiteY12" fmla="*/ 288333 h 807526"/>
                  <a:gd name="connsiteX13" fmla="*/ 100739 w 163074"/>
                  <a:gd name="connsiteY13" fmla="*/ 567302 h 807526"/>
                  <a:gd name="connsiteX14" fmla="*/ 77491 w 163074"/>
                  <a:gd name="connsiteY14" fmla="*/ 668041 h 807526"/>
                  <a:gd name="connsiteX15" fmla="*/ 54244 w 163074"/>
                  <a:gd name="connsiteY15" fmla="*/ 745533 h 807526"/>
                  <a:gd name="connsiteX16" fmla="*/ 46495 w 163074"/>
                  <a:gd name="connsiteY16" fmla="*/ 768780 h 807526"/>
                  <a:gd name="connsiteX17" fmla="*/ 15498 w 163074"/>
                  <a:gd name="connsiteY17" fmla="*/ 807526 h 807526"/>
                  <a:gd name="connsiteX18" fmla="*/ 0 w 163074"/>
                  <a:gd name="connsiteY18" fmla="*/ 761031 h 807526"/>
                  <a:gd name="connsiteX19" fmla="*/ 15498 w 163074"/>
                  <a:gd name="connsiteY19" fmla="*/ 737783 h 80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074" h="807526">
                    <a:moveTo>
                      <a:pt x="15498" y="737783"/>
                    </a:moveTo>
                    <a:cubicBezTo>
                      <a:pt x="28413" y="730034"/>
                      <a:pt x="42808" y="724338"/>
                      <a:pt x="54244" y="714536"/>
                    </a:cubicBezTo>
                    <a:cubicBezTo>
                      <a:pt x="88234" y="685401"/>
                      <a:pt x="75376" y="606063"/>
                      <a:pt x="77491" y="582800"/>
                    </a:cubicBezTo>
                    <a:cubicBezTo>
                      <a:pt x="84993" y="500280"/>
                      <a:pt x="85604" y="534130"/>
                      <a:pt x="100739" y="443316"/>
                    </a:cubicBezTo>
                    <a:cubicBezTo>
                      <a:pt x="111423" y="379208"/>
                      <a:pt x="108108" y="404309"/>
                      <a:pt x="116237" y="327078"/>
                    </a:cubicBezTo>
                    <a:cubicBezTo>
                      <a:pt x="118954" y="301261"/>
                      <a:pt x="122068" y="275475"/>
                      <a:pt x="123986" y="249587"/>
                    </a:cubicBezTo>
                    <a:cubicBezTo>
                      <a:pt x="127023" y="208591"/>
                      <a:pt x="126518" y="123227"/>
                      <a:pt x="139485" y="71356"/>
                    </a:cubicBezTo>
                    <a:cubicBezTo>
                      <a:pt x="143447" y="55507"/>
                      <a:pt x="149817" y="40359"/>
                      <a:pt x="154983" y="24861"/>
                    </a:cubicBezTo>
                    <a:cubicBezTo>
                      <a:pt x="157566" y="17112"/>
                      <a:pt x="164713" y="-6310"/>
                      <a:pt x="162732" y="1614"/>
                    </a:cubicBezTo>
                    <a:lnTo>
                      <a:pt x="154983" y="32611"/>
                    </a:lnTo>
                    <a:cubicBezTo>
                      <a:pt x="152400" y="61024"/>
                      <a:pt x="151269" y="89607"/>
                      <a:pt x="147234" y="117851"/>
                    </a:cubicBezTo>
                    <a:cubicBezTo>
                      <a:pt x="141369" y="158905"/>
                      <a:pt x="133387" y="188742"/>
                      <a:pt x="123986" y="226339"/>
                    </a:cubicBezTo>
                    <a:cubicBezTo>
                      <a:pt x="121403" y="247004"/>
                      <a:pt x="117460" y="267543"/>
                      <a:pt x="116237" y="288333"/>
                    </a:cubicBezTo>
                    <a:cubicBezTo>
                      <a:pt x="111929" y="361572"/>
                      <a:pt x="113461" y="482487"/>
                      <a:pt x="100739" y="567302"/>
                    </a:cubicBezTo>
                    <a:cubicBezTo>
                      <a:pt x="84447" y="675919"/>
                      <a:pt x="93322" y="612636"/>
                      <a:pt x="77491" y="668041"/>
                    </a:cubicBezTo>
                    <a:cubicBezTo>
                      <a:pt x="54058" y="750054"/>
                      <a:pt x="91091" y="634992"/>
                      <a:pt x="54244" y="745533"/>
                    </a:cubicBezTo>
                    <a:cubicBezTo>
                      <a:pt x="51661" y="753282"/>
                      <a:pt x="51026" y="761984"/>
                      <a:pt x="46495" y="768780"/>
                    </a:cubicBezTo>
                    <a:cubicBezTo>
                      <a:pt x="26944" y="798106"/>
                      <a:pt x="37582" y="785442"/>
                      <a:pt x="15498" y="807526"/>
                    </a:cubicBezTo>
                    <a:cubicBezTo>
                      <a:pt x="10332" y="792028"/>
                      <a:pt x="3962" y="776880"/>
                      <a:pt x="0" y="761031"/>
                    </a:cubicBezTo>
                    <a:lnTo>
                      <a:pt x="15498" y="737783"/>
                    </a:lnTo>
                    <a:close/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92BF3B8C-9081-464F-8BD8-D45C85D84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r="1604"/>
          <a:stretch/>
        </p:blipFill>
        <p:spPr>
          <a:xfrm>
            <a:off x="4360371" y="936056"/>
            <a:ext cx="4814635" cy="29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type="title"/>
          </p:nvPr>
        </p:nvSpPr>
        <p:spPr>
          <a:xfrm>
            <a:off x="-1" y="217089"/>
            <a:ext cx="9144000" cy="52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00"/>
              </a:buClr>
              <a:buSzPts val="2600"/>
            </a:pPr>
            <a:r>
              <a:rPr lang="en-US" sz="2000" b="1" dirty="0">
                <a:solidFill>
                  <a:srgbClr val="FFFF00"/>
                </a:solidFill>
              </a:rPr>
              <a:t>Some examples of outbreeding devices to prevent  self pollination/inbreeding 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"/>
          </p:nvPr>
        </p:nvSpPr>
        <p:spPr>
          <a:xfrm>
            <a:off x="102146" y="681604"/>
            <a:ext cx="6084341" cy="227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FFFF00"/>
                </a:solidFill>
              </a:rPr>
              <a:t>Herkogamy: </a:t>
            </a:r>
            <a:r>
              <a:rPr lang="en-US" sz="1600" dirty="0">
                <a:solidFill>
                  <a:schemeClr val="bg1"/>
                </a:solidFill>
              </a:rPr>
              <a:t>Natural physical barrier that prevent self pollen from entering self ovary. Pollens produced by orchids are protected together as pollinia (Cohesive masses of pollens). 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FFFF00"/>
                </a:solidFill>
              </a:rPr>
              <a:t>Dioecy of plant</a:t>
            </a:r>
            <a:r>
              <a:rPr lang="en-US" sz="1600" dirty="0"/>
              <a:t>: male and female flowers are grown on different plants. </a:t>
            </a:r>
          </a:p>
          <a:p>
            <a:pPr marL="371475" indent="0" algn="just">
              <a:spcBef>
                <a:spcPts val="0"/>
              </a:spcBef>
              <a:buSzPct val="100000"/>
              <a:buNone/>
            </a:pPr>
            <a:r>
              <a:rPr lang="en-US" sz="1600" dirty="0"/>
              <a:t>Example: Papaya has male and female flowers, which are present on different plants i.e. each plant is either male or female</a:t>
            </a:r>
          </a:p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5"/>
            </a:pPr>
            <a:r>
              <a:rPr lang="en-US" sz="1600" b="1" dirty="0">
                <a:solidFill>
                  <a:srgbClr val="FFFF00"/>
                </a:solidFill>
              </a:rPr>
              <a:t>Self incompatibility</a:t>
            </a:r>
            <a:r>
              <a:rPr lang="en-US" sz="1600" dirty="0"/>
              <a:t>:  a </a:t>
            </a:r>
            <a:r>
              <a:rPr lang="en-US" sz="1600" dirty="0">
                <a:solidFill>
                  <a:srgbClr val="FFFF00"/>
                </a:solidFill>
              </a:rPr>
              <a:t>genetic mechanism </a:t>
            </a:r>
            <a:r>
              <a:rPr lang="en-US" sz="1600" dirty="0"/>
              <a:t>that prevents self pollen from </a:t>
            </a:r>
            <a:r>
              <a:rPr lang="en-US" sz="1600" dirty="0" err="1"/>
              <a:t>fertilising</a:t>
            </a:r>
            <a:r>
              <a:rPr lang="en-US" sz="1600" dirty="0"/>
              <a:t> the ovules by </a:t>
            </a:r>
            <a:r>
              <a:rPr lang="en-US" sz="1600" dirty="0">
                <a:solidFill>
                  <a:srgbClr val="FFFF00"/>
                </a:solidFill>
              </a:rPr>
              <a:t>inhibiting pollen germination or pollen tube growth in the pistil</a:t>
            </a:r>
            <a:r>
              <a:rPr lang="en-US" sz="1600" dirty="0"/>
              <a:t>.</a:t>
            </a:r>
          </a:p>
        </p:txBody>
      </p:sp>
      <p:pic>
        <p:nvPicPr>
          <p:cNvPr id="5" name="Google Shape;741;p78">
            <a:extLst>
              <a:ext uri="{FF2B5EF4-FFF2-40B4-BE49-F238E27FC236}">
                <a16:creationId xmlns:a16="http://schemas.microsoft.com/office/drawing/2014/main" id="{519FAACD-DA35-0E49-85DB-4A32ED9E7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8" t="23422" r="45849" b="17515"/>
          <a:stretch/>
        </p:blipFill>
        <p:spPr>
          <a:xfrm>
            <a:off x="6186488" y="667317"/>
            <a:ext cx="2805112" cy="1975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A4E96C-3EF7-2143-9FBC-C44CAA3FD20A}"/>
              </a:ext>
            </a:extLst>
          </p:cNvPr>
          <p:cNvGrpSpPr/>
          <p:nvPr/>
        </p:nvGrpSpPr>
        <p:grpSpPr>
          <a:xfrm>
            <a:off x="6186488" y="667317"/>
            <a:ext cx="2805112" cy="1975872"/>
            <a:chOff x="2473167" y="3529999"/>
            <a:chExt cx="4312688" cy="2711549"/>
          </a:xfrm>
        </p:grpSpPr>
        <p:pic>
          <p:nvPicPr>
            <p:cNvPr id="10" name="Google Shape;742;p78" descr="Image result for male and female papaya">
              <a:extLst>
                <a:ext uri="{FF2B5EF4-FFF2-40B4-BE49-F238E27FC236}">
                  <a16:creationId xmlns:a16="http://schemas.microsoft.com/office/drawing/2014/main" id="{C19A2068-69BA-CA4F-B230-82182B225E1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8112" t="44683" r="58054" b="13317"/>
            <a:stretch/>
          </p:blipFill>
          <p:spPr>
            <a:xfrm>
              <a:off x="2473167" y="3529999"/>
              <a:ext cx="2098833" cy="271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743;p78" descr="Image result for male and female papaya">
              <a:extLst>
                <a:ext uri="{FF2B5EF4-FFF2-40B4-BE49-F238E27FC236}">
                  <a16:creationId xmlns:a16="http://schemas.microsoft.com/office/drawing/2014/main" id="{71C28CA3-F406-9C4E-9AD8-92DB5663966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2436" t="44683" r="21964" b="13317"/>
            <a:stretch/>
          </p:blipFill>
          <p:spPr>
            <a:xfrm>
              <a:off x="4522945" y="3530000"/>
              <a:ext cx="2262910" cy="2711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788C325-25B6-AD4D-940E-34E1961BB469}"/>
              </a:ext>
            </a:extLst>
          </p:cNvPr>
          <p:cNvGrpSpPr/>
          <p:nvPr/>
        </p:nvGrpSpPr>
        <p:grpSpPr>
          <a:xfrm>
            <a:off x="3275224" y="3610712"/>
            <a:ext cx="733535" cy="1704278"/>
            <a:chOff x="1408988" y="3271390"/>
            <a:chExt cx="846545" cy="221982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C877B80-CF32-B34C-A5D7-C3AB7B02FE28}"/>
                </a:ext>
              </a:extLst>
            </p:cNvPr>
            <p:cNvGrpSpPr/>
            <p:nvPr/>
          </p:nvGrpSpPr>
          <p:grpSpPr>
            <a:xfrm>
              <a:off x="1408988" y="3271390"/>
              <a:ext cx="846545" cy="2219824"/>
              <a:chOff x="2751292" y="982009"/>
              <a:chExt cx="1294726" cy="3889396"/>
            </a:xfr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50" name="Rounded Rectangle 18">
                <a:extLst>
                  <a:ext uri="{FF2B5EF4-FFF2-40B4-BE49-F238E27FC236}">
                    <a16:creationId xmlns:a16="http://schemas.microsoft.com/office/drawing/2014/main" id="{666CE154-2551-304F-A0B3-D1B27FCBD477}"/>
                  </a:ext>
                </a:extLst>
              </p:cNvPr>
              <p:cNvSpPr/>
              <p:nvPr/>
            </p:nvSpPr>
            <p:spPr>
              <a:xfrm>
                <a:off x="3042605" y="982009"/>
                <a:ext cx="719931" cy="2773891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931" h="2773891">
                    <a:moveTo>
                      <a:pt x="51669" y="190075"/>
                    </a:moveTo>
                    <a:cubicBezTo>
                      <a:pt x="-48853" y="-67723"/>
                      <a:pt x="219151" y="33994"/>
                      <a:pt x="249918" y="33994"/>
                    </a:cubicBezTo>
                    <a:lnTo>
                      <a:pt x="503560" y="7155"/>
                    </a:lnTo>
                    <a:cubicBezTo>
                      <a:pt x="534327" y="7155"/>
                      <a:pt x="671854" y="-55659"/>
                      <a:pt x="677534" y="190930"/>
                    </a:cubicBezTo>
                    <a:cubicBezTo>
                      <a:pt x="680961" y="209707"/>
                      <a:pt x="527467" y="223378"/>
                      <a:pt x="507084" y="244765"/>
                    </a:cubicBezTo>
                    <a:cubicBezTo>
                      <a:pt x="486701" y="266152"/>
                      <a:pt x="509773" y="340754"/>
                      <a:pt x="509799" y="398764"/>
                    </a:cubicBezTo>
                    <a:cubicBezTo>
                      <a:pt x="515504" y="774826"/>
                      <a:pt x="540406" y="1975275"/>
                      <a:pt x="558351" y="2376186"/>
                    </a:cubicBezTo>
                    <a:cubicBezTo>
                      <a:pt x="639271" y="2584991"/>
                      <a:pt x="745026" y="2658641"/>
                      <a:pt x="714575" y="2726274"/>
                    </a:cubicBezTo>
                    <a:cubicBezTo>
                      <a:pt x="714575" y="2757041"/>
                      <a:pt x="503517" y="2773891"/>
                      <a:pt x="472750" y="2773891"/>
                    </a:cubicBezTo>
                    <a:lnTo>
                      <a:pt x="249918" y="2773891"/>
                    </a:lnTo>
                    <a:cubicBezTo>
                      <a:pt x="219151" y="2773891"/>
                      <a:pt x="0" y="2757041"/>
                      <a:pt x="0" y="2726274"/>
                    </a:cubicBezTo>
                    <a:cubicBezTo>
                      <a:pt x="2697" y="2601486"/>
                      <a:pt x="37763" y="2630447"/>
                      <a:pt x="153749" y="2368094"/>
                    </a:cubicBezTo>
                    <a:cubicBezTo>
                      <a:pt x="132170" y="1677574"/>
                      <a:pt x="207696" y="1011329"/>
                      <a:pt x="186117" y="320809"/>
                    </a:cubicBezTo>
                    <a:cubicBezTo>
                      <a:pt x="156446" y="273445"/>
                      <a:pt x="52943" y="294234"/>
                      <a:pt x="51669" y="1900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D128C3D-98F4-C74F-8603-6978CB6E3C21}"/>
                  </a:ext>
                </a:extLst>
              </p:cNvPr>
              <p:cNvSpPr/>
              <p:nvPr/>
            </p:nvSpPr>
            <p:spPr>
              <a:xfrm>
                <a:off x="2751292" y="3503851"/>
                <a:ext cx="1294726" cy="1367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B67874-E208-1645-999B-57499BAAC0F7}"/>
                </a:ext>
              </a:extLst>
            </p:cNvPr>
            <p:cNvSpPr txBox="1"/>
            <p:nvPr/>
          </p:nvSpPr>
          <p:spPr>
            <a:xfrm flipH="1">
              <a:off x="1470928" y="4899618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8A6B9C-772E-964C-B8AF-D7F4E85FED1C}"/>
              </a:ext>
            </a:extLst>
          </p:cNvPr>
          <p:cNvGrpSpPr/>
          <p:nvPr/>
        </p:nvGrpSpPr>
        <p:grpSpPr>
          <a:xfrm rot="20877365">
            <a:off x="3367934" y="3348775"/>
            <a:ext cx="353668" cy="834266"/>
            <a:chOff x="3787715" y="1408385"/>
            <a:chExt cx="353668" cy="83426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6A3170B-4DFE-864E-B552-4AF982355ECB}"/>
                </a:ext>
              </a:extLst>
            </p:cNvPr>
            <p:cNvGrpSpPr/>
            <p:nvPr/>
          </p:nvGrpSpPr>
          <p:grpSpPr>
            <a:xfrm>
              <a:off x="3810151" y="1411774"/>
              <a:ext cx="282908" cy="830877"/>
              <a:chOff x="3695427" y="1411774"/>
              <a:chExt cx="282908" cy="830877"/>
            </a:xfrm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6264543B-CA40-5940-8091-5C00D62E06BD}"/>
                  </a:ext>
                </a:extLst>
              </p:cNvPr>
              <p:cNvSpPr/>
              <p:nvPr/>
            </p:nvSpPr>
            <p:spPr>
              <a:xfrm>
                <a:off x="3844920" y="1569593"/>
                <a:ext cx="72139" cy="673058"/>
              </a:xfrm>
              <a:custGeom>
                <a:avLst/>
                <a:gdLst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0 w 58270"/>
                  <a:gd name="connsiteY4" fmla="*/ 0 h 1331259"/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42531 w 58270"/>
                  <a:gd name="connsiteY4" fmla="*/ 230498 h 1331259"/>
                  <a:gd name="connsiteX5" fmla="*/ 0 w 58270"/>
                  <a:gd name="connsiteY5" fmla="*/ 0 h 1331259"/>
                  <a:gd name="connsiteX0" fmla="*/ 15700 w 73970"/>
                  <a:gd name="connsiteY0" fmla="*/ 0 h 1331259"/>
                  <a:gd name="connsiteX1" fmla="*/ 73970 w 73970"/>
                  <a:gd name="connsiteY1" fmla="*/ 0 h 1331259"/>
                  <a:gd name="connsiteX2" fmla="*/ 73970 w 73970"/>
                  <a:gd name="connsiteY2" fmla="*/ 1331259 h 1331259"/>
                  <a:gd name="connsiteX3" fmla="*/ 15700 w 73970"/>
                  <a:gd name="connsiteY3" fmla="*/ 1331259 h 1331259"/>
                  <a:gd name="connsiteX4" fmla="*/ 10 w 73970"/>
                  <a:gd name="connsiteY4" fmla="*/ 275020 h 1331259"/>
                  <a:gd name="connsiteX5" fmla="*/ 15700 w 73970"/>
                  <a:gd name="connsiteY5" fmla="*/ 0 h 1331259"/>
                  <a:gd name="connsiteX0" fmla="*/ 15700 w 205477"/>
                  <a:gd name="connsiteY0" fmla="*/ 0 h 1331259"/>
                  <a:gd name="connsiteX1" fmla="*/ 73970 w 205477"/>
                  <a:gd name="connsiteY1" fmla="*/ 0 h 1331259"/>
                  <a:gd name="connsiteX2" fmla="*/ 205477 w 205477"/>
                  <a:gd name="connsiteY2" fmla="*/ 530129 h 1331259"/>
                  <a:gd name="connsiteX3" fmla="*/ 73970 w 205477"/>
                  <a:gd name="connsiteY3" fmla="*/ 1331259 h 1331259"/>
                  <a:gd name="connsiteX4" fmla="*/ 15700 w 205477"/>
                  <a:gd name="connsiteY4" fmla="*/ 1331259 h 1331259"/>
                  <a:gd name="connsiteX5" fmla="*/ 10 w 205477"/>
                  <a:gd name="connsiteY5" fmla="*/ 275020 h 1331259"/>
                  <a:gd name="connsiteX6" fmla="*/ 15700 w 2054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489032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70833"/>
                  <a:gd name="connsiteX1" fmla="*/ 58270 w 197968"/>
                  <a:gd name="connsiteY1" fmla="*/ 0 h 1370833"/>
                  <a:gd name="connsiteX2" fmla="*/ 189777 w 197968"/>
                  <a:gd name="connsiteY2" fmla="*/ 489032 h 1370833"/>
                  <a:gd name="connsiteX3" fmla="*/ 58270 w 197968"/>
                  <a:gd name="connsiteY3" fmla="*/ 1331259 h 1370833"/>
                  <a:gd name="connsiteX4" fmla="*/ 0 w 197968"/>
                  <a:gd name="connsiteY4" fmla="*/ 1331259 h 1370833"/>
                  <a:gd name="connsiteX5" fmla="*/ 128148 w 197968"/>
                  <a:gd name="connsiteY5" fmla="*/ 514750 h 1370833"/>
                  <a:gd name="connsiteX6" fmla="*/ 0 w 197968"/>
                  <a:gd name="connsiteY6" fmla="*/ 0 h 1370833"/>
                  <a:gd name="connsiteX0" fmla="*/ 0 w 197968"/>
                  <a:gd name="connsiteY0" fmla="*/ 0 h 1388226"/>
                  <a:gd name="connsiteX1" fmla="*/ 58270 w 197968"/>
                  <a:gd name="connsiteY1" fmla="*/ 0 h 1388226"/>
                  <a:gd name="connsiteX2" fmla="*/ 189777 w 197968"/>
                  <a:gd name="connsiteY2" fmla="*/ 489032 h 1388226"/>
                  <a:gd name="connsiteX3" fmla="*/ 58270 w 197968"/>
                  <a:gd name="connsiteY3" fmla="*/ 1331259 h 1388226"/>
                  <a:gd name="connsiteX4" fmla="*/ 0 w 197968"/>
                  <a:gd name="connsiteY4" fmla="*/ 1331259 h 1388226"/>
                  <a:gd name="connsiteX5" fmla="*/ 128148 w 197968"/>
                  <a:gd name="connsiteY5" fmla="*/ 514750 h 1388226"/>
                  <a:gd name="connsiteX6" fmla="*/ 0 w 197968"/>
                  <a:gd name="connsiteY6" fmla="*/ 0 h 138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968" h="1388226">
                    <a:moveTo>
                      <a:pt x="0" y="0"/>
                    </a:moveTo>
                    <a:lnTo>
                      <a:pt x="58270" y="0"/>
                    </a:lnTo>
                    <a:cubicBezTo>
                      <a:pt x="99823" y="83100"/>
                      <a:pt x="124251" y="90857"/>
                      <a:pt x="189777" y="489032"/>
                    </a:cubicBezTo>
                    <a:cubicBezTo>
                      <a:pt x="231560" y="800596"/>
                      <a:pt x="102106" y="1064216"/>
                      <a:pt x="58270" y="1331259"/>
                    </a:cubicBezTo>
                    <a:cubicBezTo>
                      <a:pt x="1175" y="1420302"/>
                      <a:pt x="9149" y="1392904"/>
                      <a:pt x="0" y="1331259"/>
                    </a:cubicBezTo>
                    <a:cubicBezTo>
                      <a:pt x="82672" y="959772"/>
                      <a:pt x="127670" y="882812"/>
                      <a:pt x="128148" y="514750"/>
                    </a:cubicBezTo>
                    <a:cubicBezTo>
                      <a:pt x="105980" y="298646"/>
                      <a:pt x="42716" y="17158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5CB2A8A-BCC8-A64D-A52A-FDF2D8FD4F8B}"/>
                  </a:ext>
                </a:extLst>
              </p:cNvPr>
              <p:cNvSpPr/>
              <p:nvPr/>
            </p:nvSpPr>
            <p:spPr>
              <a:xfrm rot="1120026">
                <a:off x="3695427" y="1411774"/>
                <a:ext cx="282908" cy="27623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BD0A82-B09C-1E44-AE97-7C75A21725D0}"/>
                </a:ext>
              </a:extLst>
            </p:cNvPr>
            <p:cNvSpPr txBox="1"/>
            <p:nvPr/>
          </p:nvSpPr>
          <p:spPr>
            <a:xfrm rot="722635">
              <a:off x="3787715" y="1408385"/>
              <a:ext cx="3536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262B747-CD55-574F-9E84-3F94148E348F}"/>
              </a:ext>
            </a:extLst>
          </p:cNvPr>
          <p:cNvGrpSpPr/>
          <p:nvPr/>
        </p:nvGrpSpPr>
        <p:grpSpPr>
          <a:xfrm rot="332954" flipH="1">
            <a:off x="3619221" y="3321353"/>
            <a:ext cx="332142" cy="600434"/>
            <a:chOff x="3762577" y="1356653"/>
            <a:chExt cx="332142" cy="60043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AC7C79B-ECC0-4D42-9E9D-988BC142A7F3}"/>
                </a:ext>
              </a:extLst>
            </p:cNvPr>
            <p:cNvGrpSpPr/>
            <p:nvPr/>
          </p:nvGrpSpPr>
          <p:grpSpPr>
            <a:xfrm>
              <a:off x="3776964" y="1362692"/>
              <a:ext cx="297644" cy="594395"/>
              <a:chOff x="3662240" y="1362692"/>
              <a:chExt cx="297644" cy="594395"/>
            </a:xfrm>
          </p:grpSpPr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DF5FFFAE-A10F-4D43-99BA-959D053D3421}"/>
                  </a:ext>
                </a:extLst>
              </p:cNvPr>
              <p:cNvSpPr/>
              <p:nvPr/>
            </p:nvSpPr>
            <p:spPr>
              <a:xfrm>
                <a:off x="3833634" y="1564593"/>
                <a:ext cx="67008" cy="392494"/>
              </a:xfrm>
              <a:custGeom>
                <a:avLst/>
                <a:gdLst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0 w 58270"/>
                  <a:gd name="connsiteY4" fmla="*/ 0 h 1331259"/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42531 w 58270"/>
                  <a:gd name="connsiteY4" fmla="*/ 230498 h 1331259"/>
                  <a:gd name="connsiteX5" fmla="*/ 0 w 58270"/>
                  <a:gd name="connsiteY5" fmla="*/ 0 h 1331259"/>
                  <a:gd name="connsiteX0" fmla="*/ 15700 w 73970"/>
                  <a:gd name="connsiteY0" fmla="*/ 0 h 1331259"/>
                  <a:gd name="connsiteX1" fmla="*/ 73970 w 73970"/>
                  <a:gd name="connsiteY1" fmla="*/ 0 h 1331259"/>
                  <a:gd name="connsiteX2" fmla="*/ 73970 w 73970"/>
                  <a:gd name="connsiteY2" fmla="*/ 1331259 h 1331259"/>
                  <a:gd name="connsiteX3" fmla="*/ 15700 w 73970"/>
                  <a:gd name="connsiteY3" fmla="*/ 1331259 h 1331259"/>
                  <a:gd name="connsiteX4" fmla="*/ 10 w 73970"/>
                  <a:gd name="connsiteY4" fmla="*/ 275020 h 1331259"/>
                  <a:gd name="connsiteX5" fmla="*/ 15700 w 73970"/>
                  <a:gd name="connsiteY5" fmla="*/ 0 h 1331259"/>
                  <a:gd name="connsiteX0" fmla="*/ 15700 w 205477"/>
                  <a:gd name="connsiteY0" fmla="*/ 0 h 1331259"/>
                  <a:gd name="connsiteX1" fmla="*/ 73970 w 205477"/>
                  <a:gd name="connsiteY1" fmla="*/ 0 h 1331259"/>
                  <a:gd name="connsiteX2" fmla="*/ 205477 w 205477"/>
                  <a:gd name="connsiteY2" fmla="*/ 530129 h 1331259"/>
                  <a:gd name="connsiteX3" fmla="*/ 73970 w 205477"/>
                  <a:gd name="connsiteY3" fmla="*/ 1331259 h 1331259"/>
                  <a:gd name="connsiteX4" fmla="*/ 15700 w 205477"/>
                  <a:gd name="connsiteY4" fmla="*/ 1331259 h 1331259"/>
                  <a:gd name="connsiteX5" fmla="*/ 10 w 205477"/>
                  <a:gd name="connsiteY5" fmla="*/ 275020 h 1331259"/>
                  <a:gd name="connsiteX6" fmla="*/ 15700 w 2054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489032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70833"/>
                  <a:gd name="connsiteX1" fmla="*/ 58270 w 197968"/>
                  <a:gd name="connsiteY1" fmla="*/ 0 h 1370833"/>
                  <a:gd name="connsiteX2" fmla="*/ 189777 w 197968"/>
                  <a:gd name="connsiteY2" fmla="*/ 489032 h 1370833"/>
                  <a:gd name="connsiteX3" fmla="*/ 58270 w 197968"/>
                  <a:gd name="connsiteY3" fmla="*/ 1331259 h 1370833"/>
                  <a:gd name="connsiteX4" fmla="*/ 0 w 197968"/>
                  <a:gd name="connsiteY4" fmla="*/ 1331259 h 1370833"/>
                  <a:gd name="connsiteX5" fmla="*/ 128148 w 197968"/>
                  <a:gd name="connsiteY5" fmla="*/ 514750 h 1370833"/>
                  <a:gd name="connsiteX6" fmla="*/ 0 w 197968"/>
                  <a:gd name="connsiteY6" fmla="*/ 0 h 1370833"/>
                  <a:gd name="connsiteX0" fmla="*/ 0 w 197968"/>
                  <a:gd name="connsiteY0" fmla="*/ 0 h 1388226"/>
                  <a:gd name="connsiteX1" fmla="*/ 58270 w 197968"/>
                  <a:gd name="connsiteY1" fmla="*/ 0 h 1388226"/>
                  <a:gd name="connsiteX2" fmla="*/ 189777 w 197968"/>
                  <a:gd name="connsiteY2" fmla="*/ 489032 h 1388226"/>
                  <a:gd name="connsiteX3" fmla="*/ 58270 w 197968"/>
                  <a:gd name="connsiteY3" fmla="*/ 1331259 h 1388226"/>
                  <a:gd name="connsiteX4" fmla="*/ 0 w 197968"/>
                  <a:gd name="connsiteY4" fmla="*/ 1331259 h 1388226"/>
                  <a:gd name="connsiteX5" fmla="*/ 128148 w 197968"/>
                  <a:gd name="connsiteY5" fmla="*/ 514750 h 1388226"/>
                  <a:gd name="connsiteX6" fmla="*/ 0 w 197968"/>
                  <a:gd name="connsiteY6" fmla="*/ 0 h 138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968" h="1388226">
                    <a:moveTo>
                      <a:pt x="0" y="0"/>
                    </a:moveTo>
                    <a:lnTo>
                      <a:pt x="58270" y="0"/>
                    </a:lnTo>
                    <a:cubicBezTo>
                      <a:pt x="99823" y="83100"/>
                      <a:pt x="124251" y="90857"/>
                      <a:pt x="189777" y="489032"/>
                    </a:cubicBezTo>
                    <a:cubicBezTo>
                      <a:pt x="231560" y="800596"/>
                      <a:pt x="102106" y="1064216"/>
                      <a:pt x="58270" y="1331259"/>
                    </a:cubicBezTo>
                    <a:cubicBezTo>
                      <a:pt x="1175" y="1420302"/>
                      <a:pt x="9149" y="1392904"/>
                      <a:pt x="0" y="1331259"/>
                    </a:cubicBezTo>
                    <a:cubicBezTo>
                      <a:pt x="82672" y="959772"/>
                      <a:pt x="127670" y="882812"/>
                      <a:pt x="128148" y="514750"/>
                    </a:cubicBezTo>
                    <a:cubicBezTo>
                      <a:pt x="105980" y="298646"/>
                      <a:pt x="42716" y="17158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C4421D0-B5BE-EE45-ACCB-68101D4768E8}"/>
                  </a:ext>
                </a:extLst>
              </p:cNvPr>
              <p:cNvSpPr/>
              <p:nvPr/>
            </p:nvSpPr>
            <p:spPr>
              <a:xfrm rot="1120026">
                <a:off x="3662240" y="1362692"/>
                <a:ext cx="297644" cy="303087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67B117E-46DE-F14F-9384-707E1D8ED8CA}"/>
                </a:ext>
              </a:extLst>
            </p:cNvPr>
            <p:cNvSpPr txBox="1"/>
            <p:nvPr/>
          </p:nvSpPr>
          <p:spPr>
            <a:xfrm rot="1173523">
              <a:off x="3762577" y="1356653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2298F8A-FFD2-EE4F-9FD1-43A1496DDB9D}"/>
              </a:ext>
            </a:extLst>
          </p:cNvPr>
          <p:cNvGrpSpPr/>
          <p:nvPr/>
        </p:nvGrpSpPr>
        <p:grpSpPr>
          <a:xfrm>
            <a:off x="4739729" y="3521339"/>
            <a:ext cx="733534" cy="1853103"/>
            <a:chOff x="1408988" y="3271390"/>
            <a:chExt cx="846545" cy="221982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FA17755-655D-7648-BB4E-D76AC9740AF1}"/>
                </a:ext>
              </a:extLst>
            </p:cNvPr>
            <p:cNvGrpSpPr/>
            <p:nvPr/>
          </p:nvGrpSpPr>
          <p:grpSpPr>
            <a:xfrm>
              <a:off x="1408988" y="3271390"/>
              <a:ext cx="846545" cy="2219824"/>
              <a:chOff x="2751292" y="982009"/>
              <a:chExt cx="1294726" cy="3889396"/>
            </a:xfr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77" name="Rounded Rectangle 18">
                <a:extLst>
                  <a:ext uri="{FF2B5EF4-FFF2-40B4-BE49-F238E27FC236}">
                    <a16:creationId xmlns:a16="http://schemas.microsoft.com/office/drawing/2014/main" id="{A441F6CD-4327-A640-A20C-7C31EEC9BD85}"/>
                  </a:ext>
                </a:extLst>
              </p:cNvPr>
              <p:cNvSpPr/>
              <p:nvPr/>
            </p:nvSpPr>
            <p:spPr>
              <a:xfrm>
                <a:off x="3042605" y="982009"/>
                <a:ext cx="719931" cy="2773891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931" h="2773891">
                    <a:moveTo>
                      <a:pt x="51669" y="190075"/>
                    </a:moveTo>
                    <a:cubicBezTo>
                      <a:pt x="-48853" y="-67723"/>
                      <a:pt x="219151" y="33994"/>
                      <a:pt x="249918" y="33994"/>
                    </a:cubicBezTo>
                    <a:lnTo>
                      <a:pt x="503560" y="7155"/>
                    </a:lnTo>
                    <a:cubicBezTo>
                      <a:pt x="534327" y="7155"/>
                      <a:pt x="671854" y="-55659"/>
                      <a:pt x="677534" y="190930"/>
                    </a:cubicBezTo>
                    <a:cubicBezTo>
                      <a:pt x="680961" y="209707"/>
                      <a:pt x="527467" y="223378"/>
                      <a:pt x="507084" y="244765"/>
                    </a:cubicBezTo>
                    <a:cubicBezTo>
                      <a:pt x="486701" y="266152"/>
                      <a:pt x="509773" y="340754"/>
                      <a:pt x="509799" y="398764"/>
                    </a:cubicBezTo>
                    <a:cubicBezTo>
                      <a:pt x="515504" y="774826"/>
                      <a:pt x="540406" y="1975275"/>
                      <a:pt x="558351" y="2376186"/>
                    </a:cubicBezTo>
                    <a:cubicBezTo>
                      <a:pt x="639271" y="2584991"/>
                      <a:pt x="745026" y="2658641"/>
                      <a:pt x="714575" y="2726274"/>
                    </a:cubicBezTo>
                    <a:cubicBezTo>
                      <a:pt x="714575" y="2757041"/>
                      <a:pt x="503517" y="2773891"/>
                      <a:pt x="472750" y="2773891"/>
                    </a:cubicBezTo>
                    <a:lnTo>
                      <a:pt x="249918" y="2773891"/>
                    </a:lnTo>
                    <a:cubicBezTo>
                      <a:pt x="219151" y="2773891"/>
                      <a:pt x="0" y="2757041"/>
                      <a:pt x="0" y="2726274"/>
                    </a:cubicBezTo>
                    <a:cubicBezTo>
                      <a:pt x="2697" y="2601486"/>
                      <a:pt x="37763" y="2630447"/>
                      <a:pt x="153749" y="2368094"/>
                    </a:cubicBezTo>
                    <a:cubicBezTo>
                      <a:pt x="132170" y="1677574"/>
                      <a:pt x="207696" y="1011329"/>
                      <a:pt x="186117" y="320809"/>
                    </a:cubicBezTo>
                    <a:cubicBezTo>
                      <a:pt x="156446" y="273445"/>
                      <a:pt x="52943" y="294234"/>
                      <a:pt x="51669" y="1900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592E789-6506-EA42-A75F-54E0147853C5}"/>
                  </a:ext>
                </a:extLst>
              </p:cNvPr>
              <p:cNvSpPr/>
              <p:nvPr/>
            </p:nvSpPr>
            <p:spPr>
              <a:xfrm>
                <a:off x="2751292" y="3503851"/>
                <a:ext cx="1294726" cy="1367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08768E-63DF-0249-A3B2-9896D6D0462B}"/>
                </a:ext>
              </a:extLst>
            </p:cNvPr>
            <p:cNvSpPr txBox="1"/>
            <p:nvPr/>
          </p:nvSpPr>
          <p:spPr>
            <a:xfrm flipH="1">
              <a:off x="1455852" y="493364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9BB76A-0175-044B-83E7-E3E7097150FA}"/>
              </a:ext>
            </a:extLst>
          </p:cNvPr>
          <p:cNvGrpSpPr/>
          <p:nvPr/>
        </p:nvGrpSpPr>
        <p:grpSpPr>
          <a:xfrm rot="20877365">
            <a:off x="4774572" y="3279794"/>
            <a:ext cx="353668" cy="279622"/>
            <a:chOff x="3787715" y="1408385"/>
            <a:chExt cx="353668" cy="27962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C3B00E9-EF62-9744-A9E9-56E65AA6C003}"/>
                </a:ext>
              </a:extLst>
            </p:cNvPr>
            <p:cNvSpPr/>
            <p:nvPr/>
          </p:nvSpPr>
          <p:spPr>
            <a:xfrm rot="1120026">
              <a:off x="3810152" y="1411774"/>
              <a:ext cx="282908" cy="27623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1CDDF3-144B-EC40-8C14-40EAF7EE18A3}"/>
                </a:ext>
              </a:extLst>
            </p:cNvPr>
            <p:cNvSpPr txBox="1"/>
            <p:nvPr/>
          </p:nvSpPr>
          <p:spPr>
            <a:xfrm rot="722635">
              <a:off x="3787715" y="1408385"/>
              <a:ext cx="3536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</a:t>
              </a:r>
              <a:r>
                <a:rPr lang="en-US" sz="11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6C96067-2D3A-0F4C-9039-9427872295A9}"/>
              </a:ext>
            </a:extLst>
          </p:cNvPr>
          <p:cNvGrpSpPr/>
          <p:nvPr/>
        </p:nvGrpSpPr>
        <p:grpSpPr>
          <a:xfrm rot="332954" flipH="1">
            <a:off x="5097809" y="3246951"/>
            <a:ext cx="332142" cy="309127"/>
            <a:chOff x="3762578" y="1356653"/>
            <a:chExt cx="332142" cy="30912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65D81E0-1522-8B44-87E3-2E8C2CEE5E84}"/>
                </a:ext>
              </a:extLst>
            </p:cNvPr>
            <p:cNvSpPr/>
            <p:nvPr/>
          </p:nvSpPr>
          <p:spPr>
            <a:xfrm rot="1120026">
              <a:off x="3776963" y="1362693"/>
              <a:ext cx="297644" cy="30308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B56A31-8A9D-DC47-BEF7-E6D788F17638}"/>
                </a:ext>
              </a:extLst>
            </p:cNvPr>
            <p:cNvSpPr txBox="1"/>
            <p:nvPr/>
          </p:nvSpPr>
          <p:spPr>
            <a:xfrm rot="1173523">
              <a:off x="3762578" y="1356653"/>
              <a:ext cx="3321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56" name="&quot;No&quot; Symbol 55">
            <a:extLst>
              <a:ext uri="{FF2B5EF4-FFF2-40B4-BE49-F238E27FC236}">
                <a16:creationId xmlns:a16="http://schemas.microsoft.com/office/drawing/2014/main" id="{636630ED-FFF8-374D-A763-185246C2ACFC}"/>
              </a:ext>
            </a:extLst>
          </p:cNvPr>
          <p:cNvSpPr/>
          <p:nvPr/>
        </p:nvSpPr>
        <p:spPr>
          <a:xfrm>
            <a:off x="4909181" y="3521993"/>
            <a:ext cx="393332" cy="416888"/>
          </a:xfrm>
          <a:prstGeom prst="noSmoking">
            <a:avLst>
              <a:gd name="adj" fmla="val 103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A4160-BF86-0045-95E3-D3A00AAFD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860" t="13740" b="19933"/>
          <a:stretch/>
        </p:blipFill>
        <p:spPr>
          <a:xfrm>
            <a:off x="0" y="4125250"/>
            <a:ext cx="1612900" cy="1561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27742-4A8F-4944-BC04-00FDC0715D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6729" y1="40600" x2="36729" y2="40600"/>
                        <a14:foregroundMark x1="16086" y1="71800" x2="16890" y2="73600"/>
                        <a14:backgroundMark x1="48794" y1="42800" x2="48794" y2="42800"/>
                        <a14:backgroundMark x1="47721" y1="28200" x2="39678" y2="34400"/>
                        <a14:backgroundMark x1="39678" y1="40600" x2="39678" y2="43000"/>
                        <a14:backgroundMark x1="39678" y1="34400" x2="39678" y2="40600"/>
                        <a14:backgroundMark x1="39678" y1="43000" x2="43968" y2="59800"/>
                        <a14:backgroundMark x1="43968" y1="59800" x2="38874" y2="76400"/>
                        <a14:backgroundMark x1="38874" y1="76400" x2="48794" y2="81200"/>
                        <a14:backgroundMark x1="48794" y1="81200" x2="52815" y2="73400"/>
                        <a14:backgroundMark x1="52815" y1="73400" x2="56300" y2="56400"/>
                        <a14:backgroundMark x1="56300" y1="56400" x2="66220" y2="40800"/>
                        <a14:backgroundMark x1="66220" y1="40800" x2="63539" y2="32600"/>
                        <a14:backgroundMark x1="63539" y1="32600" x2="54155" y2="27600"/>
                        <a14:backgroundMark x1="54155" y1="27600" x2="46649" y2="29800"/>
                        <a14:backgroundMark x1="27882" y1="40000" x2="20643" y2="56400"/>
                        <a14:backgroundMark x1="20643" y1="56400" x2="10188" y2="53000"/>
                        <a14:backgroundMark x1="10188" y1="53000" x2="14745" y2="35800"/>
                        <a14:backgroundMark x1="14745" y1="35800" x2="20107" y2="28200"/>
                        <a14:backgroundMark x1="20107" y1="28200" x2="30027" y2="24400"/>
                        <a14:backgroundMark x1="30027" y1="24400" x2="28418" y2="41000"/>
                        <a14:backgroundMark x1="28418" y1="41000" x2="20643" y2="55200"/>
                        <a14:backgroundMark x1="53619" y1="80600" x2="53619" y2="80600"/>
                      </a14:backgroundRemoval>
                    </a14:imgEffect>
                  </a14:imgLayer>
                </a14:imgProps>
              </a:ext>
            </a:extLst>
          </a:blip>
          <a:srcRect l="14211" t="9000" r="20174" b="17485"/>
          <a:stretch/>
        </p:blipFill>
        <p:spPr>
          <a:xfrm rot="10800000">
            <a:off x="1841126" y="3399227"/>
            <a:ext cx="718634" cy="1079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4EE2B-C004-1148-873C-36F2E81F1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53" b="94135" l="0" r="90120">
                        <a14:foregroundMark x1="6506" y1="36364" x2="6506" y2="36364"/>
                        <a14:foregroundMark x1="2169" y1="10850" x2="2169" y2="10850"/>
                        <a14:foregroundMark x1="3373" y1="4399" x2="3373" y2="4399"/>
                        <a14:foregroundMark x1="5060" y1="2053" x2="5060" y2="2053"/>
                        <a14:foregroundMark x1="3133" y1="83284" x2="3133" y2="83284"/>
                        <a14:foregroundMark x1="3855" y1="94135" x2="3855" y2="94135"/>
                        <a14:foregroundMark x1="482" y1="82991" x2="1205" y2="94721"/>
                        <a14:foregroundMark x1="1205" y1="94721" x2="6747" y2="85044"/>
                        <a14:foregroundMark x1="6747" y1="85044" x2="0" y2="85337"/>
                        <a14:foregroundMark x1="90120" y1="28152" x2="90120" y2="28152"/>
                        <a14:foregroundMark x1="82984" y1="51659" x2="88434" y2="56012"/>
                        <a14:foregroundMark x1="88434" y1="56012" x2="84819" y2="66276"/>
                        <a14:foregroundMark x1="84819" y1="66276" x2="67470" y2="60117"/>
                        <a14:foregroundMark x1="67470" y1="60117" x2="67470" y2="60117"/>
                        <a14:backgroundMark x1="79036" y1="50440" x2="79036" y2="50440"/>
                        <a14:backgroundMark x1="82410" y1="50733" x2="81446" y2="51026"/>
                        <a14:backgroundMark x1="73976" y1="49853" x2="73976" y2="49853"/>
                        <a14:backgroundMark x1="78072" y1="51613" x2="78072" y2="51613"/>
                        <a14:backgroundMark x1="77590" y1="50147" x2="77590" y2="50147"/>
                        <a14:backgroundMark x1="79518" y1="50733" x2="79518" y2="50733"/>
                        <a14:backgroundMark x1="79518" y1="50440" x2="79518" y2="50440"/>
                        <a14:backgroundMark x1="77590" y1="49853" x2="77590" y2="49267"/>
                        <a14:backgroundMark x1="73735" y1="50147" x2="74217" y2="53666"/>
                        <a14:backgroundMark x1="80000" y1="50440" x2="80000" y2="50440"/>
                        <a14:backgroundMark x1="80723" y1="49560" x2="77831" y2="50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08" y="3306453"/>
            <a:ext cx="1031983" cy="8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>
            <a:spLocks noGrp="1"/>
          </p:cNvSpPr>
          <p:nvPr>
            <p:ph type="title"/>
          </p:nvPr>
        </p:nvSpPr>
        <p:spPr>
          <a:xfrm>
            <a:off x="-1" y="217089"/>
            <a:ext cx="9144000" cy="52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00"/>
              </a:buClr>
              <a:buSzPts val="2600"/>
            </a:pPr>
            <a:r>
              <a:rPr lang="en-US" sz="2000" b="1" dirty="0">
                <a:solidFill>
                  <a:srgbClr val="FFFF00"/>
                </a:solidFill>
              </a:rPr>
              <a:t>Some examples of outbreeding devices to prevent  self pollination/inbreeding 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65" name="Google Shape;765;p81"/>
          <p:cNvSpPr txBox="1">
            <a:spLocks noGrp="1"/>
          </p:cNvSpPr>
          <p:nvPr>
            <p:ph type="body" idx="1"/>
          </p:nvPr>
        </p:nvSpPr>
        <p:spPr>
          <a:xfrm>
            <a:off x="102146" y="681604"/>
            <a:ext cx="8889454" cy="227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spcBef>
                <a:spcPts val="0"/>
              </a:spcBef>
              <a:buSzPct val="100000"/>
              <a:buFont typeface="+mj-lt"/>
              <a:buAutoNum type="arabicPeriod" startAt="6"/>
            </a:pPr>
            <a:r>
              <a:rPr lang="en-US" sz="1600" b="1" dirty="0" err="1">
                <a:solidFill>
                  <a:srgbClr val="FFFF00"/>
                </a:solidFill>
              </a:rPr>
              <a:t>Polenprepotency</a:t>
            </a:r>
            <a:r>
              <a:rPr lang="en-US" sz="1600" b="1" dirty="0">
                <a:solidFill>
                  <a:srgbClr val="FFFF00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In this mechanism the pollen of a different flower germinates faster than of the same flower thus preventing autogamy.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F7A11E-7721-044D-9CED-DCF2DF1BA6B9}"/>
              </a:ext>
            </a:extLst>
          </p:cNvPr>
          <p:cNvGrpSpPr/>
          <p:nvPr/>
        </p:nvGrpSpPr>
        <p:grpSpPr>
          <a:xfrm>
            <a:off x="674989" y="1858475"/>
            <a:ext cx="733535" cy="1704278"/>
            <a:chOff x="1408988" y="3271390"/>
            <a:chExt cx="846545" cy="221982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6234C4-CB0B-684F-8786-404402ECB04E}"/>
                </a:ext>
              </a:extLst>
            </p:cNvPr>
            <p:cNvGrpSpPr/>
            <p:nvPr/>
          </p:nvGrpSpPr>
          <p:grpSpPr>
            <a:xfrm>
              <a:off x="1408988" y="3271390"/>
              <a:ext cx="846545" cy="2219824"/>
              <a:chOff x="2751292" y="982009"/>
              <a:chExt cx="1294726" cy="3889396"/>
            </a:xfrm>
            <a:gradFill flip="none" rotWithShape="1">
              <a:gsLst>
                <a:gs pos="0">
                  <a:srgbClr val="CEE5AA">
                    <a:shade val="30000"/>
                    <a:satMod val="115000"/>
                  </a:srgbClr>
                </a:gs>
                <a:gs pos="50000">
                  <a:srgbClr val="CEE5AA">
                    <a:shade val="67500"/>
                    <a:satMod val="115000"/>
                  </a:srgbClr>
                </a:gs>
                <a:gs pos="100000">
                  <a:srgbClr val="CEE5AA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44" name="Rounded Rectangle 18">
                <a:extLst>
                  <a:ext uri="{FF2B5EF4-FFF2-40B4-BE49-F238E27FC236}">
                    <a16:creationId xmlns:a16="http://schemas.microsoft.com/office/drawing/2014/main" id="{31C0EC55-6319-F549-BAA7-96A14D013734}"/>
                  </a:ext>
                </a:extLst>
              </p:cNvPr>
              <p:cNvSpPr/>
              <p:nvPr/>
            </p:nvSpPr>
            <p:spPr>
              <a:xfrm>
                <a:off x="3042605" y="982009"/>
                <a:ext cx="719931" cy="2773891"/>
              </a:xfrm>
              <a:custGeom>
                <a:avLst/>
                <a:gdLst>
                  <a:gd name="connsiteX0" fmla="*/ 0 w 334250"/>
                  <a:gd name="connsiteY0" fmla="*/ 55709 h 2675160"/>
                  <a:gd name="connsiteX1" fmla="*/ 55709 w 334250"/>
                  <a:gd name="connsiteY1" fmla="*/ 0 h 2675160"/>
                  <a:gd name="connsiteX2" fmla="*/ 278541 w 334250"/>
                  <a:gd name="connsiteY2" fmla="*/ 0 h 2675160"/>
                  <a:gd name="connsiteX3" fmla="*/ 334250 w 334250"/>
                  <a:gd name="connsiteY3" fmla="*/ 55709 h 2675160"/>
                  <a:gd name="connsiteX4" fmla="*/ 334250 w 334250"/>
                  <a:gd name="connsiteY4" fmla="*/ 2619451 h 2675160"/>
                  <a:gd name="connsiteX5" fmla="*/ 278541 w 334250"/>
                  <a:gd name="connsiteY5" fmla="*/ 2675160 h 2675160"/>
                  <a:gd name="connsiteX6" fmla="*/ 55709 w 334250"/>
                  <a:gd name="connsiteY6" fmla="*/ 2675160 h 2675160"/>
                  <a:gd name="connsiteX7" fmla="*/ 0 w 334250"/>
                  <a:gd name="connsiteY7" fmla="*/ 2619451 h 2675160"/>
                  <a:gd name="connsiteX8" fmla="*/ 0 w 334250"/>
                  <a:gd name="connsiteY8" fmla="*/ 55709 h 2675160"/>
                  <a:gd name="connsiteX0" fmla="*/ 0 w 479906"/>
                  <a:gd name="connsiteY0" fmla="*/ 55709 h 2675160"/>
                  <a:gd name="connsiteX1" fmla="*/ 55709 w 479906"/>
                  <a:gd name="connsiteY1" fmla="*/ 0 h 2675160"/>
                  <a:gd name="connsiteX2" fmla="*/ 278541 w 479906"/>
                  <a:gd name="connsiteY2" fmla="*/ 0 h 2675160"/>
                  <a:gd name="connsiteX3" fmla="*/ 334250 w 479906"/>
                  <a:gd name="connsiteY3" fmla="*/ 55709 h 2675160"/>
                  <a:gd name="connsiteX4" fmla="*/ 479906 w 479906"/>
                  <a:gd name="connsiteY4" fmla="*/ 2619451 h 2675160"/>
                  <a:gd name="connsiteX5" fmla="*/ 278541 w 479906"/>
                  <a:gd name="connsiteY5" fmla="*/ 2675160 h 2675160"/>
                  <a:gd name="connsiteX6" fmla="*/ 55709 w 479906"/>
                  <a:gd name="connsiteY6" fmla="*/ 2675160 h 2675160"/>
                  <a:gd name="connsiteX7" fmla="*/ 0 w 479906"/>
                  <a:gd name="connsiteY7" fmla="*/ 2619451 h 2675160"/>
                  <a:gd name="connsiteX8" fmla="*/ 0 w 479906"/>
                  <a:gd name="connsiteY8" fmla="*/ 55709 h 2675160"/>
                  <a:gd name="connsiteX0" fmla="*/ 129472 w 609378"/>
                  <a:gd name="connsiteY0" fmla="*/ 55709 h 2675160"/>
                  <a:gd name="connsiteX1" fmla="*/ 185181 w 609378"/>
                  <a:gd name="connsiteY1" fmla="*/ 0 h 2675160"/>
                  <a:gd name="connsiteX2" fmla="*/ 408013 w 609378"/>
                  <a:gd name="connsiteY2" fmla="*/ 0 h 2675160"/>
                  <a:gd name="connsiteX3" fmla="*/ 463722 w 609378"/>
                  <a:gd name="connsiteY3" fmla="*/ 55709 h 2675160"/>
                  <a:gd name="connsiteX4" fmla="*/ 609378 w 609378"/>
                  <a:gd name="connsiteY4" fmla="*/ 2619451 h 2675160"/>
                  <a:gd name="connsiteX5" fmla="*/ 408013 w 609378"/>
                  <a:gd name="connsiteY5" fmla="*/ 2675160 h 2675160"/>
                  <a:gd name="connsiteX6" fmla="*/ 185181 w 609378"/>
                  <a:gd name="connsiteY6" fmla="*/ 2675160 h 2675160"/>
                  <a:gd name="connsiteX7" fmla="*/ 0 w 609378"/>
                  <a:gd name="connsiteY7" fmla="*/ 2635635 h 2675160"/>
                  <a:gd name="connsiteX8" fmla="*/ 129472 w 609378"/>
                  <a:gd name="connsiteY8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129472 w 614227"/>
                  <a:gd name="connsiteY9" fmla="*/ 55709 h 2675160"/>
                  <a:gd name="connsiteX0" fmla="*/ 129472 w 614227"/>
                  <a:gd name="connsiteY0" fmla="*/ 55709 h 2675160"/>
                  <a:gd name="connsiteX1" fmla="*/ 185181 w 614227"/>
                  <a:gd name="connsiteY1" fmla="*/ 0 h 2675160"/>
                  <a:gd name="connsiteX2" fmla="*/ 408013 w 614227"/>
                  <a:gd name="connsiteY2" fmla="*/ 0 h 2675160"/>
                  <a:gd name="connsiteX3" fmla="*/ 463722 w 614227"/>
                  <a:gd name="connsiteY3" fmla="*/ 55709 h 2675160"/>
                  <a:gd name="connsiteX4" fmla="*/ 493614 w 614227"/>
                  <a:gd name="connsiteY4" fmla="*/ 2277455 h 2675160"/>
                  <a:gd name="connsiteX5" fmla="*/ 609378 w 614227"/>
                  <a:gd name="connsiteY5" fmla="*/ 2619451 h 2675160"/>
                  <a:gd name="connsiteX6" fmla="*/ 408013 w 614227"/>
                  <a:gd name="connsiteY6" fmla="*/ 2675160 h 2675160"/>
                  <a:gd name="connsiteX7" fmla="*/ 185181 w 614227"/>
                  <a:gd name="connsiteY7" fmla="*/ 2675160 h 2675160"/>
                  <a:gd name="connsiteX8" fmla="*/ 0 w 614227"/>
                  <a:gd name="connsiteY8" fmla="*/ 2635635 h 2675160"/>
                  <a:gd name="connsiteX9" fmla="*/ 89012 w 614227"/>
                  <a:gd name="connsiteY9" fmla="*/ 2269363 h 2675160"/>
                  <a:gd name="connsiteX10" fmla="*/ 129472 w 614227"/>
                  <a:gd name="connsiteY10" fmla="*/ 55709 h 2675160"/>
                  <a:gd name="connsiteX0" fmla="*/ 130994 w 615749"/>
                  <a:gd name="connsiteY0" fmla="*/ 55709 h 2675160"/>
                  <a:gd name="connsiteX1" fmla="*/ 186703 w 615749"/>
                  <a:gd name="connsiteY1" fmla="*/ 0 h 2675160"/>
                  <a:gd name="connsiteX2" fmla="*/ 409535 w 615749"/>
                  <a:gd name="connsiteY2" fmla="*/ 0 h 2675160"/>
                  <a:gd name="connsiteX3" fmla="*/ 465244 w 615749"/>
                  <a:gd name="connsiteY3" fmla="*/ 55709 h 2675160"/>
                  <a:gd name="connsiteX4" fmla="*/ 495136 w 615749"/>
                  <a:gd name="connsiteY4" fmla="*/ 2277455 h 2675160"/>
                  <a:gd name="connsiteX5" fmla="*/ 610900 w 615749"/>
                  <a:gd name="connsiteY5" fmla="*/ 2619451 h 2675160"/>
                  <a:gd name="connsiteX6" fmla="*/ 409535 w 615749"/>
                  <a:gd name="connsiteY6" fmla="*/ 2675160 h 2675160"/>
                  <a:gd name="connsiteX7" fmla="*/ 186703 w 615749"/>
                  <a:gd name="connsiteY7" fmla="*/ 2675160 h 2675160"/>
                  <a:gd name="connsiteX8" fmla="*/ 1522 w 615749"/>
                  <a:gd name="connsiteY8" fmla="*/ 2635635 h 2675160"/>
                  <a:gd name="connsiteX9" fmla="*/ 90534 w 615749"/>
                  <a:gd name="connsiteY9" fmla="*/ 2269363 h 2675160"/>
                  <a:gd name="connsiteX10" fmla="*/ 130994 w 615749"/>
                  <a:gd name="connsiteY10" fmla="*/ 55709 h 2675160"/>
                  <a:gd name="connsiteX0" fmla="*/ 130994 w 618522"/>
                  <a:gd name="connsiteY0" fmla="*/ 55709 h 2675160"/>
                  <a:gd name="connsiteX1" fmla="*/ 186703 w 618522"/>
                  <a:gd name="connsiteY1" fmla="*/ 0 h 2675160"/>
                  <a:gd name="connsiteX2" fmla="*/ 409535 w 618522"/>
                  <a:gd name="connsiteY2" fmla="*/ 0 h 2675160"/>
                  <a:gd name="connsiteX3" fmla="*/ 465244 w 618522"/>
                  <a:gd name="connsiteY3" fmla="*/ 55709 h 2675160"/>
                  <a:gd name="connsiteX4" fmla="*/ 495136 w 618522"/>
                  <a:gd name="connsiteY4" fmla="*/ 2277455 h 2675160"/>
                  <a:gd name="connsiteX5" fmla="*/ 610900 w 618522"/>
                  <a:gd name="connsiteY5" fmla="*/ 2619451 h 2675160"/>
                  <a:gd name="connsiteX6" fmla="*/ 409535 w 618522"/>
                  <a:gd name="connsiteY6" fmla="*/ 2675160 h 2675160"/>
                  <a:gd name="connsiteX7" fmla="*/ 186703 w 618522"/>
                  <a:gd name="connsiteY7" fmla="*/ 2675160 h 2675160"/>
                  <a:gd name="connsiteX8" fmla="*/ 1522 w 618522"/>
                  <a:gd name="connsiteY8" fmla="*/ 2635635 h 2675160"/>
                  <a:gd name="connsiteX9" fmla="*/ 90534 w 618522"/>
                  <a:gd name="connsiteY9" fmla="*/ 2269363 h 2675160"/>
                  <a:gd name="connsiteX10" fmla="*/ 130994 w 618522"/>
                  <a:gd name="connsiteY10" fmla="*/ 55709 h 2675160"/>
                  <a:gd name="connsiteX0" fmla="*/ 194209 w 681737"/>
                  <a:gd name="connsiteY0" fmla="*/ 55709 h 2675160"/>
                  <a:gd name="connsiteX1" fmla="*/ 249918 w 681737"/>
                  <a:gd name="connsiteY1" fmla="*/ 0 h 2675160"/>
                  <a:gd name="connsiteX2" fmla="*/ 472750 w 681737"/>
                  <a:gd name="connsiteY2" fmla="*/ 0 h 2675160"/>
                  <a:gd name="connsiteX3" fmla="*/ 528459 w 681737"/>
                  <a:gd name="connsiteY3" fmla="*/ 55709 h 2675160"/>
                  <a:gd name="connsiteX4" fmla="*/ 558351 w 681737"/>
                  <a:gd name="connsiteY4" fmla="*/ 2277455 h 2675160"/>
                  <a:gd name="connsiteX5" fmla="*/ 674115 w 681737"/>
                  <a:gd name="connsiteY5" fmla="*/ 2619451 h 2675160"/>
                  <a:gd name="connsiteX6" fmla="*/ 472750 w 681737"/>
                  <a:gd name="connsiteY6" fmla="*/ 2675160 h 2675160"/>
                  <a:gd name="connsiteX7" fmla="*/ 249918 w 681737"/>
                  <a:gd name="connsiteY7" fmla="*/ 2675160 h 2675160"/>
                  <a:gd name="connsiteX8" fmla="*/ 0 w 681737"/>
                  <a:gd name="connsiteY8" fmla="*/ 2627543 h 2675160"/>
                  <a:gd name="connsiteX9" fmla="*/ 153749 w 681737"/>
                  <a:gd name="connsiteY9" fmla="*/ 2269363 h 2675160"/>
                  <a:gd name="connsiteX10" fmla="*/ 194209 w 681737"/>
                  <a:gd name="connsiteY10" fmla="*/ 55709 h 2675160"/>
                  <a:gd name="connsiteX0" fmla="*/ 194209 w 719931"/>
                  <a:gd name="connsiteY0" fmla="*/ 55709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194209 w 719931"/>
                  <a:gd name="connsiteY10" fmla="*/ 55709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528459 w 719931"/>
                  <a:gd name="connsiteY3" fmla="*/ 55709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58351 w 719931"/>
                  <a:gd name="connsiteY4" fmla="*/ 2277455 h 2675160"/>
                  <a:gd name="connsiteX5" fmla="*/ 714575 w 719931"/>
                  <a:gd name="connsiteY5" fmla="*/ 2627543 h 2675160"/>
                  <a:gd name="connsiteX6" fmla="*/ 472750 w 719931"/>
                  <a:gd name="connsiteY6" fmla="*/ 2675160 h 2675160"/>
                  <a:gd name="connsiteX7" fmla="*/ 249918 w 719931"/>
                  <a:gd name="connsiteY7" fmla="*/ 2675160 h 2675160"/>
                  <a:gd name="connsiteX8" fmla="*/ 0 w 719931"/>
                  <a:gd name="connsiteY8" fmla="*/ 2627543 h 2675160"/>
                  <a:gd name="connsiteX9" fmla="*/ 153749 w 719931"/>
                  <a:gd name="connsiteY9" fmla="*/ 2269363 h 2675160"/>
                  <a:gd name="connsiteX10" fmla="*/ 97105 w 719931"/>
                  <a:gd name="connsiteY10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97105 w 719931"/>
                  <a:gd name="connsiteY11" fmla="*/ 79985 h 2675160"/>
                  <a:gd name="connsiteX0" fmla="*/ 97105 w 719931"/>
                  <a:gd name="connsiteY0" fmla="*/ 79985 h 2675160"/>
                  <a:gd name="connsiteX1" fmla="*/ 249918 w 719931"/>
                  <a:gd name="connsiteY1" fmla="*/ 0 h 2675160"/>
                  <a:gd name="connsiteX2" fmla="*/ 472750 w 719931"/>
                  <a:gd name="connsiteY2" fmla="*/ 0 h 2675160"/>
                  <a:gd name="connsiteX3" fmla="*/ 609379 w 719931"/>
                  <a:gd name="connsiteY3" fmla="*/ 63801 h 2675160"/>
                  <a:gd name="connsiteX4" fmla="*/ 509799 w 719931"/>
                  <a:gd name="connsiteY4" fmla="*/ 197802 h 2675160"/>
                  <a:gd name="connsiteX5" fmla="*/ 558351 w 719931"/>
                  <a:gd name="connsiteY5" fmla="*/ 2277455 h 2675160"/>
                  <a:gd name="connsiteX6" fmla="*/ 714575 w 719931"/>
                  <a:gd name="connsiteY6" fmla="*/ 2627543 h 2675160"/>
                  <a:gd name="connsiteX7" fmla="*/ 472750 w 719931"/>
                  <a:gd name="connsiteY7" fmla="*/ 2675160 h 2675160"/>
                  <a:gd name="connsiteX8" fmla="*/ 249918 w 719931"/>
                  <a:gd name="connsiteY8" fmla="*/ 2675160 h 2675160"/>
                  <a:gd name="connsiteX9" fmla="*/ 0 w 719931"/>
                  <a:gd name="connsiteY9" fmla="*/ 2627543 h 2675160"/>
                  <a:gd name="connsiteX10" fmla="*/ 153749 w 719931"/>
                  <a:gd name="connsiteY10" fmla="*/ 2269363 h 2675160"/>
                  <a:gd name="connsiteX11" fmla="*/ 186117 w 719931"/>
                  <a:gd name="connsiteY11" fmla="*/ 222078 h 2675160"/>
                  <a:gd name="connsiteX12" fmla="*/ 97105 w 719931"/>
                  <a:gd name="connsiteY12" fmla="*/ 79985 h 2675160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72750 w 719931"/>
                  <a:gd name="connsiteY2" fmla="*/ 64737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9379 w 719931"/>
                  <a:gd name="connsiteY3" fmla="*/ 128538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03699 w 719931"/>
                  <a:gd name="connsiteY3" fmla="*/ 71743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4722 h 2739897"/>
                  <a:gd name="connsiteX1" fmla="*/ 249918 w 719931"/>
                  <a:gd name="connsiteY1" fmla="*/ 0 h 2739897"/>
                  <a:gd name="connsiteX2" fmla="*/ 480842 w 719931"/>
                  <a:gd name="connsiteY2" fmla="*/ 24276 h 2739897"/>
                  <a:gd name="connsiteX3" fmla="*/ 683213 w 719931"/>
                  <a:gd name="connsiteY3" fmla="*/ 196692 h 2739897"/>
                  <a:gd name="connsiteX4" fmla="*/ 509799 w 719931"/>
                  <a:gd name="connsiteY4" fmla="*/ 262539 h 2739897"/>
                  <a:gd name="connsiteX5" fmla="*/ 558351 w 719931"/>
                  <a:gd name="connsiteY5" fmla="*/ 2342192 h 2739897"/>
                  <a:gd name="connsiteX6" fmla="*/ 714575 w 719931"/>
                  <a:gd name="connsiteY6" fmla="*/ 2692280 h 2739897"/>
                  <a:gd name="connsiteX7" fmla="*/ 472750 w 719931"/>
                  <a:gd name="connsiteY7" fmla="*/ 2739897 h 2739897"/>
                  <a:gd name="connsiteX8" fmla="*/ 249918 w 719931"/>
                  <a:gd name="connsiteY8" fmla="*/ 2739897 h 2739897"/>
                  <a:gd name="connsiteX9" fmla="*/ 0 w 719931"/>
                  <a:gd name="connsiteY9" fmla="*/ 2692280 h 2739897"/>
                  <a:gd name="connsiteX10" fmla="*/ 153749 w 719931"/>
                  <a:gd name="connsiteY10" fmla="*/ 2334100 h 2739897"/>
                  <a:gd name="connsiteX11" fmla="*/ 186117 w 719931"/>
                  <a:gd name="connsiteY11" fmla="*/ 286815 h 2739897"/>
                  <a:gd name="connsiteX12" fmla="*/ 97105 w 719931"/>
                  <a:gd name="connsiteY12" fmla="*/ 144722 h 2739897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45190 h 2740365"/>
                  <a:gd name="connsiteX1" fmla="*/ 249918 w 719931"/>
                  <a:gd name="connsiteY1" fmla="*/ 468 h 2740365"/>
                  <a:gd name="connsiteX2" fmla="*/ 480842 w 719931"/>
                  <a:gd name="connsiteY2" fmla="*/ 24744 h 2740365"/>
                  <a:gd name="connsiteX3" fmla="*/ 632098 w 719931"/>
                  <a:gd name="connsiteY3" fmla="*/ 134686 h 2740365"/>
                  <a:gd name="connsiteX4" fmla="*/ 509799 w 719931"/>
                  <a:gd name="connsiteY4" fmla="*/ 263007 h 2740365"/>
                  <a:gd name="connsiteX5" fmla="*/ 558351 w 719931"/>
                  <a:gd name="connsiteY5" fmla="*/ 2342660 h 2740365"/>
                  <a:gd name="connsiteX6" fmla="*/ 714575 w 719931"/>
                  <a:gd name="connsiteY6" fmla="*/ 2692748 h 2740365"/>
                  <a:gd name="connsiteX7" fmla="*/ 472750 w 719931"/>
                  <a:gd name="connsiteY7" fmla="*/ 2740365 h 2740365"/>
                  <a:gd name="connsiteX8" fmla="*/ 249918 w 719931"/>
                  <a:gd name="connsiteY8" fmla="*/ 2740365 h 2740365"/>
                  <a:gd name="connsiteX9" fmla="*/ 0 w 719931"/>
                  <a:gd name="connsiteY9" fmla="*/ 2692748 h 2740365"/>
                  <a:gd name="connsiteX10" fmla="*/ 153749 w 719931"/>
                  <a:gd name="connsiteY10" fmla="*/ 2334568 h 2740365"/>
                  <a:gd name="connsiteX11" fmla="*/ 186117 w 719931"/>
                  <a:gd name="connsiteY11" fmla="*/ 287283 h 2740365"/>
                  <a:gd name="connsiteX12" fmla="*/ 97105 w 719931"/>
                  <a:gd name="connsiteY12" fmla="*/ 145190 h 2740365"/>
                  <a:gd name="connsiteX0" fmla="*/ 97105 w 719931"/>
                  <a:gd name="connsiteY0" fmla="*/ 162707 h 2757882"/>
                  <a:gd name="connsiteX1" fmla="*/ 249918 w 719931"/>
                  <a:gd name="connsiteY1" fmla="*/ 17985 h 2757882"/>
                  <a:gd name="connsiteX2" fmla="*/ 480842 w 719931"/>
                  <a:gd name="connsiteY2" fmla="*/ 42261 h 2757882"/>
                  <a:gd name="connsiteX3" fmla="*/ 632098 w 719931"/>
                  <a:gd name="connsiteY3" fmla="*/ 152203 h 2757882"/>
                  <a:gd name="connsiteX4" fmla="*/ 509799 w 719931"/>
                  <a:gd name="connsiteY4" fmla="*/ 280524 h 2757882"/>
                  <a:gd name="connsiteX5" fmla="*/ 558351 w 719931"/>
                  <a:gd name="connsiteY5" fmla="*/ 2360177 h 2757882"/>
                  <a:gd name="connsiteX6" fmla="*/ 714575 w 719931"/>
                  <a:gd name="connsiteY6" fmla="*/ 2710265 h 2757882"/>
                  <a:gd name="connsiteX7" fmla="*/ 472750 w 719931"/>
                  <a:gd name="connsiteY7" fmla="*/ 2757882 h 2757882"/>
                  <a:gd name="connsiteX8" fmla="*/ 249918 w 719931"/>
                  <a:gd name="connsiteY8" fmla="*/ 2757882 h 2757882"/>
                  <a:gd name="connsiteX9" fmla="*/ 0 w 719931"/>
                  <a:gd name="connsiteY9" fmla="*/ 2710265 h 2757882"/>
                  <a:gd name="connsiteX10" fmla="*/ 153749 w 719931"/>
                  <a:gd name="connsiteY10" fmla="*/ 2352085 h 2757882"/>
                  <a:gd name="connsiteX11" fmla="*/ 186117 w 719931"/>
                  <a:gd name="connsiteY11" fmla="*/ 304800 h 2757882"/>
                  <a:gd name="connsiteX12" fmla="*/ 97105 w 719931"/>
                  <a:gd name="connsiteY12" fmla="*/ 162707 h 2757882"/>
                  <a:gd name="connsiteX0" fmla="*/ 97105 w 719931"/>
                  <a:gd name="connsiteY0" fmla="*/ 147298 h 2742473"/>
                  <a:gd name="connsiteX1" fmla="*/ 249918 w 719931"/>
                  <a:gd name="connsiteY1" fmla="*/ 2576 h 2742473"/>
                  <a:gd name="connsiteX2" fmla="*/ 480842 w 719931"/>
                  <a:gd name="connsiteY2" fmla="*/ 26852 h 2742473"/>
                  <a:gd name="connsiteX3" fmla="*/ 632098 w 719931"/>
                  <a:gd name="connsiteY3" fmla="*/ 136794 h 2742473"/>
                  <a:gd name="connsiteX4" fmla="*/ 509799 w 719931"/>
                  <a:gd name="connsiteY4" fmla="*/ 265115 h 2742473"/>
                  <a:gd name="connsiteX5" fmla="*/ 558351 w 719931"/>
                  <a:gd name="connsiteY5" fmla="*/ 2344768 h 2742473"/>
                  <a:gd name="connsiteX6" fmla="*/ 714575 w 719931"/>
                  <a:gd name="connsiteY6" fmla="*/ 2694856 h 2742473"/>
                  <a:gd name="connsiteX7" fmla="*/ 472750 w 719931"/>
                  <a:gd name="connsiteY7" fmla="*/ 2742473 h 2742473"/>
                  <a:gd name="connsiteX8" fmla="*/ 249918 w 719931"/>
                  <a:gd name="connsiteY8" fmla="*/ 2742473 h 2742473"/>
                  <a:gd name="connsiteX9" fmla="*/ 0 w 719931"/>
                  <a:gd name="connsiteY9" fmla="*/ 2694856 h 2742473"/>
                  <a:gd name="connsiteX10" fmla="*/ 153749 w 719931"/>
                  <a:gd name="connsiteY10" fmla="*/ 2336676 h 2742473"/>
                  <a:gd name="connsiteX11" fmla="*/ 186117 w 719931"/>
                  <a:gd name="connsiteY11" fmla="*/ 289391 h 2742473"/>
                  <a:gd name="connsiteX12" fmla="*/ 97105 w 719931"/>
                  <a:gd name="connsiteY12" fmla="*/ 147298 h 2742473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09799 w 719931"/>
                  <a:gd name="connsiteY4" fmla="*/ 296127 h 2773485"/>
                  <a:gd name="connsiteX5" fmla="*/ 558351 w 719931"/>
                  <a:gd name="connsiteY5" fmla="*/ 2375780 h 2773485"/>
                  <a:gd name="connsiteX6" fmla="*/ 714575 w 719931"/>
                  <a:gd name="connsiteY6" fmla="*/ 2725868 h 2773485"/>
                  <a:gd name="connsiteX7" fmla="*/ 472750 w 719931"/>
                  <a:gd name="connsiteY7" fmla="*/ 2773485 h 2773485"/>
                  <a:gd name="connsiteX8" fmla="*/ 249918 w 719931"/>
                  <a:gd name="connsiteY8" fmla="*/ 2773485 h 2773485"/>
                  <a:gd name="connsiteX9" fmla="*/ 0 w 719931"/>
                  <a:gd name="connsiteY9" fmla="*/ 2725868 h 2773485"/>
                  <a:gd name="connsiteX10" fmla="*/ 153749 w 719931"/>
                  <a:gd name="connsiteY10" fmla="*/ 2367688 h 2773485"/>
                  <a:gd name="connsiteX11" fmla="*/ 186117 w 719931"/>
                  <a:gd name="connsiteY11" fmla="*/ 320403 h 2773485"/>
                  <a:gd name="connsiteX12" fmla="*/ 97105 w 719931"/>
                  <a:gd name="connsiteY12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8310 h 2773485"/>
                  <a:gd name="connsiteX1" fmla="*/ 249918 w 719931"/>
                  <a:gd name="connsiteY1" fmla="*/ 33588 h 2773485"/>
                  <a:gd name="connsiteX2" fmla="*/ 503560 w 719931"/>
                  <a:gd name="connsiteY2" fmla="*/ 6749 h 2773485"/>
                  <a:gd name="connsiteX3" fmla="*/ 632098 w 719931"/>
                  <a:gd name="connsiteY3" fmla="*/ 167806 h 2773485"/>
                  <a:gd name="connsiteX4" fmla="*/ 529802 w 719931"/>
                  <a:gd name="connsiteY4" fmla="*/ 198923 h 2773485"/>
                  <a:gd name="connsiteX5" fmla="*/ 509799 w 719931"/>
                  <a:gd name="connsiteY5" fmla="*/ 296127 h 2773485"/>
                  <a:gd name="connsiteX6" fmla="*/ 558351 w 719931"/>
                  <a:gd name="connsiteY6" fmla="*/ 2375780 h 2773485"/>
                  <a:gd name="connsiteX7" fmla="*/ 714575 w 719931"/>
                  <a:gd name="connsiteY7" fmla="*/ 2725868 h 2773485"/>
                  <a:gd name="connsiteX8" fmla="*/ 472750 w 719931"/>
                  <a:gd name="connsiteY8" fmla="*/ 2773485 h 2773485"/>
                  <a:gd name="connsiteX9" fmla="*/ 249918 w 719931"/>
                  <a:gd name="connsiteY9" fmla="*/ 2773485 h 2773485"/>
                  <a:gd name="connsiteX10" fmla="*/ 0 w 719931"/>
                  <a:gd name="connsiteY10" fmla="*/ 2725868 h 2773485"/>
                  <a:gd name="connsiteX11" fmla="*/ 153749 w 719931"/>
                  <a:gd name="connsiteY11" fmla="*/ 2367688 h 2773485"/>
                  <a:gd name="connsiteX12" fmla="*/ 186117 w 719931"/>
                  <a:gd name="connsiteY12" fmla="*/ 320403 h 2773485"/>
                  <a:gd name="connsiteX13" fmla="*/ 97105 w 719931"/>
                  <a:gd name="connsiteY13" fmla="*/ 178310 h 2773485"/>
                  <a:gd name="connsiteX0" fmla="*/ 97105 w 719931"/>
                  <a:gd name="connsiteY0" fmla="*/ 175871 h 2771046"/>
                  <a:gd name="connsiteX1" fmla="*/ 249918 w 719931"/>
                  <a:gd name="connsiteY1" fmla="*/ 31149 h 2771046"/>
                  <a:gd name="connsiteX2" fmla="*/ 503560 w 719931"/>
                  <a:gd name="connsiteY2" fmla="*/ 4310 h 2771046"/>
                  <a:gd name="connsiteX3" fmla="*/ 632098 w 719931"/>
                  <a:gd name="connsiteY3" fmla="*/ 165367 h 2771046"/>
                  <a:gd name="connsiteX4" fmla="*/ 529802 w 719931"/>
                  <a:gd name="connsiteY4" fmla="*/ 196484 h 2771046"/>
                  <a:gd name="connsiteX5" fmla="*/ 509799 w 719931"/>
                  <a:gd name="connsiteY5" fmla="*/ 293688 h 2771046"/>
                  <a:gd name="connsiteX6" fmla="*/ 558351 w 719931"/>
                  <a:gd name="connsiteY6" fmla="*/ 2373341 h 2771046"/>
                  <a:gd name="connsiteX7" fmla="*/ 714575 w 719931"/>
                  <a:gd name="connsiteY7" fmla="*/ 2723429 h 2771046"/>
                  <a:gd name="connsiteX8" fmla="*/ 472750 w 719931"/>
                  <a:gd name="connsiteY8" fmla="*/ 2771046 h 2771046"/>
                  <a:gd name="connsiteX9" fmla="*/ 249918 w 719931"/>
                  <a:gd name="connsiteY9" fmla="*/ 2771046 h 2771046"/>
                  <a:gd name="connsiteX10" fmla="*/ 0 w 719931"/>
                  <a:gd name="connsiteY10" fmla="*/ 2723429 h 2771046"/>
                  <a:gd name="connsiteX11" fmla="*/ 153749 w 719931"/>
                  <a:gd name="connsiteY11" fmla="*/ 2365249 h 2771046"/>
                  <a:gd name="connsiteX12" fmla="*/ 186117 w 719931"/>
                  <a:gd name="connsiteY12" fmla="*/ 317964 h 2771046"/>
                  <a:gd name="connsiteX13" fmla="*/ 97105 w 719931"/>
                  <a:gd name="connsiteY13" fmla="*/ 175871 h 2771046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97105 w 719931"/>
                  <a:gd name="connsiteY0" fmla="*/ 182433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97105 w 719931"/>
                  <a:gd name="connsiteY13" fmla="*/ 182433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300250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29802 w 719931"/>
                  <a:gd name="connsiteY4" fmla="*/ 203046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93792 h 2777608"/>
                  <a:gd name="connsiteX1" fmla="*/ 249918 w 719931"/>
                  <a:gd name="connsiteY1" fmla="*/ 37711 h 2777608"/>
                  <a:gd name="connsiteX2" fmla="*/ 503560 w 719931"/>
                  <a:gd name="connsiteY2" fmla="*/ 10872 h 2777608"/>
                  <a:gd name="connsiteX3" fmla="*/ 643457 w 719931"/>
                  <a:gd name="connsiteY3" fmla="*/ 149211 h 2777608"/>
                  <a:gd name="connsiteX4" fmla="*/ 507084 w 719931"/>
                  <a:gd name="connsiteY4" fmla="*/ 248482 h 2777608"/>
                  <a:gd name="connsiteX5" fmla="*/ 509799 w 719931"/>
                  <a:gd name="connsiteY5" fmla="*/ 402481 h 2777608"/>
                  <a:gd name="connsiteX6" fmla="*/ 558351 w 719931"/>
                  <a:gd name="connsiteY6" fmla="*/ 2379903 h 2777608"/>
                  <a:gd name="connsiteX7" fmla="*/ 714575 w 719931"/>
                  <a:gd name="connsiteY7" fmla="*/ 2729991 h 2777608"/>
                  <a:gd name="connsiteX8" fmla="*/ 472750 w 719931"/>
                  <a:gd name="connsiteY8" fmla="*/ 2777608 h 2777608"/>
                  <a:gd name="connsiteX9" fmla="*/ 249918 w 719931"/>
                  <a:gd name="connsiteY9" fmla="*/ 2777608 h 2777608"/>
                  <a:gd name="connsiteX10" fmla="*/ 0 w 719931"/>
                  <a:gd name="connsiteY10" fmla="*/ 2729991 h 2777608"/>
                  <a:gd name="connsiteX11" fmla="*/ 153749 w 719931"/>
                  <a:gd name="connsiteY11" fmla="*/ 2371811 h 2777608"/>
                  <a:gd name="connsiteX12" fmla="*/ 186117 w 719931"/>
                  <a:gd name="connsiteY12" fmla="*/ 324526 h 2777608"/>
                  <a:gd name="connsiteX13" fmla="*/ 51669 w 719931"/>
                  <a:gd name="connsiteY13" fmla="*/ 193792 h 2777608"/>
                  <a:gd name="connsiteX0" fmla="*/ 51669 w 719931"/>
                  <a:gd name="connsiteY0" fmla="*/ 183687 h 2767503"/>
                  <a:gd name="connsiteX1" fmla="*/ 249918 w 719931"/>
                  <a:gd name="connsiteY1" fmla="*/ 27606 h 2767503"/>
                  <a:gd name="connsiteX2" fmla="*/ 503560 w 719931"/>
                  <a:gd name="connsiteY2" fmla="*/ 767 h 2767503"/>
                  <a:gd name="connsiteX3" fmla="*/ 677534 w 719931"/>
                  <a:gd name="connsiteY3" fmla="*/ 184542 h 2767503"/>
                  <a:gd name="connsiteX4" fmla="*/ 507084 w 719931"/>
                  <a:gd name="connsiteY4" fmla="*/ 238377 h 2767503"/>
                  <a:gd name="connsiteX5" fmla="*/ 509799 w 719931"/>
                  <a:gd name="connsiteY5" fmla="*/ 392376 h 2767503"/>
                  <a:gd name="connsiteX6" fmla="*/ 558351 w 719931"/>
                  <a:gd name="connsiteY6" fmla="*/ 2369798 h 2767503"/>
                  <a:gd name="connsiteX7" fmla="*/ 714575 w 719931"/>
                  <a:gd name="connsiteY7" fmla="*/ 2719886 h 2767503"/>
                  <a:gd name="connsiteX8" fmla="*/ 472750 w 719931"/>
                  <a:gd name="connsiteY8" fmla="*/ 2767503 h 2767503"/>
                  <a:gd name="connsiteX9" fmla="*/ 249918 w 719931"/>
                  <a:gd name="connsiteY9" fmla="*/ 2767503 h 2767503"/>
                  <a:gd name="connsiteX10" fmla="*/ 0 w 719931"/>
                  <a:gd name="connsiteY10" fmla="*/ 2719886 h 2767503"/>
                  <a:gd name="connsiteX11" fmla="*/ 153749 w 719931"/>
                  <a:gd name="connsiteY11" fmla="*/ 2361706 h 2767503"/>
                  <a:gd name="connsiteX12" fmla="*/ 186117 w 719931"/>
                  <a:gd name="connsiteY12" fmla="*/ 314421 h 2767503"/>
                  <a:gd name="connsiteX13" fmla="*/ 51669 w 719931"/>
                  <a:gd name="connsiteY13" fmla="*/ 183687 h 2767503"/>
                  <a:gd name="connsiteX0" fmla="*/ 51669 w 719931"/>
                  <a:gd name="connsiteY0" fmla="*/ 190075 h 2773891"/>
                  <a:gd name="connsiteX1" fmla="*/ 249918 w 719931"/>
                  <a:gd name="connsiteY1" fmla="*/ 33994 h 2773891"/>
                  <a:gd name="connsiteX2" fmla="*/ 503560 w 719931"/>
                  <a:gd name="connsiteY2" fmla="*/ 7155 h 2773891"/>
                  <a:gd name="connsiteX3" fmla="*/ 677534 w 719931"/>
                  <a:gd name="connsiteY3" fmla="*/ 190930 h 2773891"/>
                  <a:gd name="connsiteX4" fmla="*/ 507084 w 719931"/>
                  <a:gd name="connsiteY4" fmla="*/ 244765 h 2773891"/>
                  <a:gd name="connsiteX5" fmla="*/ 509799 w 719931"/>
                  <a:gd name="connsiteY5" fmla="*/ 398764 h 2773891"/>
                  <a:gd name="connsiteX6" fmla="*/ 558351 w 719931"/>
                  <a:gd name="connsiteY6" fmla="*/ 2376186 h 2773891"/>
                  <a:gd name="connsiteX7" fmla="*/ 714575 w 719931"/>
                  <a:gd name="connsiteY7" fmla="*/ 2726274 h 2773891"/>
                  <a:gd name="connsiteX8" fmla="*/ 472750 w 719931"/>
                  <a:gd name="connsiteY8" fmla="*/ 2773891 h 2773891"/>
                  <a:gd name="connsiteX9" fmla="*/ 249918 w 719931"/>
                  <a:gd name="connsiteY9" fmla="*/ 2773891 h 2773891"/>
                  <a:gd name="connsiteX10" fmla="*/ 0 w 719931"/>
                  <a:gd name="connsiteY10" fmla="*/ 2726274 h 2773891"/>
                  <a:gd name="connsiteX11" fmla="*/ 153749 w 719931"/>
                  <a:gd name="connsiteY11" fmla="*/ 2368094 h 2773891"/>
                  <a:gd name="connsiteX12" fmla="*/ 186117 w 719931"/>
                  <a:gd name="connsiteY12" fmla="*/ 320809 h 2773891"/>
                  <a:gd name="connsiteX13" fmla="*/ 51669 w 719931"/>
                  <a:gd name="connsiteY13" fmla="*/ 190075 h 277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19931" h="2773891">
                    <a:moveTo>
                      <a:pt x="51669" y="190075"/>
                    </a:moveTo>
                    <a:cubicBezTo>
                      <a:pt x="-48853" y="-67723"/>
                      <a:pt x="219151" y="33994"/>
                      <a:pt x="249918" y="33994"/>
                    </a:cubicBezTo>
                    <a:lnTo>
                      <a:pt x="503560" y="7155"/>
                    </a:lnTo>
                    <a:cubicBezTo>
                      <a:pt x="534327" y="7155"/>
                      <a:pt x="671854" y="-55659"/>
                      <a:pt x="677534" y="190930"/>
                    </a:cubicBezTo>
                    <a:cubicBezTo>
                      <a:pt x="680961" y="209707"/>
                      <a:pt x="527467" y="223378"/>
                      <a:pt x="507084" y="244765"/>
                    </a:cubicBezTo>
                    <a:cubicBezTo>
                      <a:pt x="486701" y="266152"/>
                      <a:pt x="509773" y="340754"/>
                      <a:pt x="509799" y="398764"/>
                    </a:cubicBezTo>
                    <a:cubicBezTo>
                      <a:pt x="515504" y="774826"/>
                      <a:pt x="540406" y="1975275"/>
                      <a:pt x="558351" y="2376186"/>
                    </a:cubicBezTo>
                    <a:cubicBezTo>
                      <a:pt x="639271" y="2584991"/>
                      <a:pt x="745026" y="2658641"/>
                      <a:pt x="714575" y="2726274"/>
                    </a:cubicBezTo>
                    <a:cubicBezTo>
                      <a:pt x="714575" y="2757041"/>
                      <a:pt x="503517" y="2773891"/>
                      <a:pt x="472750" y="2773891"/>
                    </a:cubicBezTo>
                    <a:lnTo>
                      <a:pt x="249918" y="2773891"/>
                    </a:lnTo>
                    <a:cubicBezTo>
                      <a:pt x="219151" y="2773891"/>
                      <a:pt x="0" y="2757041"/>
                      <a:pt x="0" y="2726274"/>
                    </a:cubicBezTo>
                    <a:cubicBezTo>
                      <a:pt x="2697" y="2601486"/>
                      <a:pt x="37763" y="2630447"/>
                      <a:pt x="153749" y="2368094"/>
                    </a:cubicBezTo>
                    <a:cubicBezTo>
                      <a:pt x="132170" y="1677574"/>
                      <a:pt x="207696" y="1011329"/>
                      <a:pt x="186117" y="320809"/>
                    </a:cubicBezTo>
                    <a:cubicBezTo>
                      <a:pt x="156446" y="273445"/>
                      <a:pt x="52943" y="294234"/>
                      <a:pt x="51669" y="1900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38C5638-CD33-B24E-A9D4-8A8CF25FAF42}"/>
                  </a:ext>
                </a:extLst>
              </p:cNvPr>
              <p:cNvSpPr/>
              <p:nvPr/>
            </p:nvSpPr>
            <p:spPr>
              <a:xfrm>
                <a:off x="2751292" y="3503851"/>
                <a:ext cx="1294726" cy="136755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C10A03-7E66-9B4F-955F-F48C1A9D3879}"/>
                </a:ext>
              </a:extLst>
            </p:cNvPr>
            <p:cNvSpPr txBox="1"/>
            <p:nvPr/>
          </p:nvSpPr>
          <p:spPr>
            <a:xfrm flipH="1">
              <a:off x="1501079" y="493364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dirty="0">
                  <a:solidFill>
                    <a:schemeClr val="bg1"/>
                  </a:solidFill>
                </a:rPr>
                <a:t>S</a:t>
              </a:r>
              <a:r>
                <a:rPr lang="en-US" sz="18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24EBED-BBBE-2642-BC88-1A5DEE6FA2FE}"/>
              </a:ext>
            </a:extLst>
          </p:cNvPr>
          <p:cNvGrpSpPr/>
          <p:nvPr/>
        </p:nvGrpSpPr>
        <p:grpSpPr>
          <a:xfrm rot="20877365">
            <a:off x="767699" y="1596538"/>
            <a:ext cx="353668" cy="834266"/>
            <a:chOff x="3787715" y="1408385"/>
            <a:chExt cx="353668" cy="8342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3081CB2-86F3-2848-BBD9-75DCEC90C3AD}"/>
                </a:ext>
              </a:extLst>
            </p:cNvPr>
            <p:cNvGrpSpPr/>
            <p:nvPr/>
          </p:nvGrpSpPr>
          <p:grpSpPr>
            <a:xfrm>
              <a:off x="3810151" y="1411774"/>
              <a:ext cx="282908" cy="830877"/>
              <a:chOff x="3695427" y="1411774"/>
              <a:chExt cx="282908" cy="830877"/>
            </a:xfrm>
          </p:grpSpPr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143900D3-6E3F-3B4B-85DB-09E6A1157BDA}"/>
                  </a:ext>
                </a:extLst>
              </p:cNvPr>
              <p:cNvSpPr/>
              <p:nvPr/>
            </p:nvSpPr>
            <p:spPr>
              <a:xfrm>
                <a:off x="3844920" y="1569593"/>
                <a:ext cx="72139" cy="673058"/>
              </a:xfrm>
              <a:custGeom>
                <a:avLst/>
                <a:gdLst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0 w 58270"/>
                  <a:gd name="connsiteY4" fmla="*/ 0 h 1331259"/>
                  <a:gd name="connsiteX0" fmla="*/ 0 w 58270"/>
                  <a:gd name="connsiteY0" fmla="*/ 0 h 1331259"/>
                  <a:gd name="connsiteX1" fmla="*/ 58270 w 58270"/>
                  <a:gd name="connsiteY1" fmla="*/ 0 h 1331259"/>
                  <a:gd name="connsiteX2" fmla="*/ 58270 w 58270"/>
                  <a:gd name="connsiteY2" fmla="*/ 1331259 h 1331259"/>
                  <a:gd name="connsiteX3" fmla="*/ 0 w 58270"/>
                  <a:gd name="connsiteY3" fmla="*/ 1331259 h 1331259"/>
                  <a:gd name="connsiteX4" fmla="*/ 42531 w 58270"/>
                  <a:gd name="connsiteY4" fmla="*/ 230498 h 1331259"/>
                  <a:gd name="connsiteX5" fmla="*/ 0 w 58270"/>
                  <a:gd name="connsiteY5" fmla="*/ 0 h 1331259"/>
                  <a:gd name="connsiteX0" fmla="*/ 15700 w 73970"/>
                  <a:gd name="connsiteY0" fmla="*/ 0 h 1331259"/>
                  <a:gd name="connsiteX1" fmla="*/ 73970 w 73970"/>
                  <a:gd name="connsiteY1" fmla="*/ 0 h 1331259"/>
                  <a:gd name="connsiteX2" fmla="*/ 73970 w 73970"/>
                  <a:gd name="connsiteY2" fmla="*/ 1331259 h 1331259"/>
                  <a:gd name="connsiteX3" fmla="*/ 15700 w 73970"/>
                  <a:gd name="connsiteY3" fmla="*/ 1331259 h 1331259"/>
                  <a:gd name="connsiteX4" fmla="*/ 10 w 73970"/>
                  <a:gd name="connsiteY4" fmla="*/ 275020 h 1331259"/>
                  <a:gd name="connsiteX5" fmla="*/ 15700 w 73970"/>
                  <a:gd name="connsiteY5" fmla="*/ 0 h 1331259"/>
                  <a:gd name="connsiteX0" fmla="*/ 15700 w 205477"/>
                  <a:gd name="connsiteY0" fmla="*/ 0 h 1331259"/>
                  <a:gd name="connsiteX1" fmla="*/ 73970 w 205477"/>
                  <a:gd name="connsiteY1" fmla="*/ 0 h 1331259"/>
                  <a:gd name="connsiteX2" fmla="*/ 205477 w 205477"/>
                  <a:gd name="connsiteY2" fmla="*/ 530129 h 1331259"/>
                  <a:gd name="connsiteX3" fmla="*/ 73970 w 205477"/>
                  <a:gd name="connsiteY3" fmla="*/ 1331259 h 1331259"/>
                  <a:gd name="connsiteX4" fmla="*/ 15700 w 205477"/>
                  <a:gd name="connsiteY4" fmla="*/ 1331259 h 1331259"/>
                  <a:gd name="connsiteX5" fmla="*/ 10 w 205477"/>
                  <a:gd name="connsiteY5" fmla="*/ 275020 h 1331259"/>
                  <a:gd name="connsiteX6" fmla="*/ 15700 w 2054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530129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89777"/>
                  <a:gd name="connsiteY0" fmla="*/ 0 h 1331259"/>
                  <a:gd name="connsiteX1" fmla="*/ 58270 w 189777"/>
                  <a:gd name="connsiteY1" fmla="*/ 0 h 1331259"/>
                  <a:gd name="connsiteX2" fmla="*/ 189777 w 189777"/>
                  <a:gd name="connsiteY2" fmla="*/ 489032 h 1331259"/>
                  <a:gd name="connsiteX3" fmla="*/ 58270 w 189777"/>
                  <a:gd name="connsiteY3" fmla="*/ 1331259 h 1331259"/>
                  <a:gd name="connsiteX4" fmla="*/ 0 w 189777"/>
                  <a:gd name="connsiteY4" fmla="*/ 1331259 h 1331259"/>
                  <a:gd name="connsiteX5" fmla="*/ 128148 w 189777"/>
                  <a:gd name="connsiteY5" fmla="*/ 514750 h 1331259"/>
                  <a:gd name="connsiteX6" fmla="*/ 0 w 189777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31259"/>
                  <a:gd name="connsiteX1" fmla="*/ 58270 w 197968"/>
                  <a:gd name="connsiteY1" fmla="*/ 0 h 1331259"/>
                  <a:gd name="connsiteX2" fmla="*/ 189777 w 197968"/>
                  <a:gd name="connsiteY2" fmla="*/ 489032 h 1331259"/>
                  <a:gd name="connsiteX3" fmla="*/ 58270 w 197968"/>
                  <a:gd name="connsiteY3" fmla="*/ 1331259 h 1331259"/>
                  <a:gd name="connsiteX4" fmla="*/ 0 w 197968"/>
                  <a:gd name="connsiteY4" fmla="*/ 1331259 h 1331259"/>
                  <a:gd name="connsiteX5" fmla="*/ 128148 w 197968"/>
                  <a:gd name="connsiteY5" fmla="*/ 514750 h 1331259"/>
                  <a:gd name="connsiteX6" fmla="*/ 0 w 197968"/>
                  <a:gd name="connsiteY6" fmla="*/ 0 h 1331259"/>
                  <a:gd name="connsiteX0" fmla="*/ 0 w 197968"/>
                  <a:gd name="connsiteY0" fmla="*/ 0 h 1370833"/>
                  <a:gd name="connsiteX1" fmla="*/ 58270 w 197968"/>
                  <a:gd name="connsiteY1" fmla="*/ 0 h 1370833"/>
                  <a:gd name="connsiteX2" fmla="*/ 189777 w 197968"/>
                  <a:gd name="connsiteY2" fmla="*/ 489032 h 1370833"/>
                  <a:gd name="connsiteX3" fmla="*/ 58270 w 197968"/>
                  <a:gd name="connsiteY3" fmla="*/ 1331259 h 1370833"/>
                  <a:gd name="connsiteX4" fmla="*/ 0 w 197968"/>
                  <a:gd name="connsiteY4" fmla="*/ 1331259 h 1370833"/>
                  <a:gd name="connsiteX5" fmla="*/ 128148 w 197968"/>
                  <a:gd name="connsiteY5" fmla="*/ 514750 h 1370833"/>
                  <a:gd name="connsiteX6" fmla="*/ 0 w 197968"/>
                  <a:gd name="connsiteY6" fmla="*/ 0 h 1370833"/>
                  <a:gd name="connsiteX0" fmla="*/ 0 w 197968"/>
                  <a:gd name="connsiteY0" fmla="*/ 0 h 1388226"/>
                  <a:gd name="connsiteX1" fmla="*/ 58270 w 197968"/>
                  <a:gd name="connsiteY1" fmla="*/ 0 h 1388226"/>
                  <a:gd name="connsiteX2" fmla="*/ 189777 w 197968"/>
                  <a:gd name="connsiteY2" fmla="*/ 489032 h 1388226"/>
                  <a:gd name="connsiteX3" fmla="*/ 58270 w 197968"/>
                  <a:gd name="connsiteY3" fmla="*/ 1331259 h 1388226"/>
                  <a:gd name="connsiteX4" fmla="*/ 0 w 197968"/>
                  <a:gd name="connsiteY4" fmla="*/ 1331259 h 1388226"/>
                  <a:gd name="connsiteX5" fmla="*/ 128148 w 197968"/>
                  <a:gd name="connsiteY5" fmla="*/ 514750 h 1388226"/>
                  <a:gd name="connsiteX6" fmla="*/ 0 w 197968"/>
                  <a:gd name="connsiteY6" fmla="*/ 0 h 1388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968" h="1388226">
                    <a:moveTo>
                      <a:pt x="0" y="0"/>
                    </a:moveTo>
                    <a:lnTo>
                      <a:pt x="58270" y="0"/>
                    </a:lnTo>
                    <a:cubicBezTo>
                      <a:pt x="99823" y="83100"/>
                      <a:pt x="124251" y="90857"/>
                      <a:pt x="189777" y="489032"/>
                    </a:cubicBezTo>
                    <a:cubicBezTo>
                      <a:pt x="231560" y="800596"/>
                      <a:pt x="102106" y="1064216"/>
                      <a:pt x="58270" y="1331259"/>
                    </a:cubicBezTo>
                    <a:cubicBezTo>
                      <a:pt x="1175" y="1420302"/>
                      <a:pt x="9149" y="1392904"/>
                      <a:pt x="0" y="1331259"/>
                    </a:cubicBezTo>
                    <a:cubicBezTo>
                      <a:pt x="82672" y="959772"/>
                      <a:pt x="127670" y="882812"/>
                      <a:pt x="128148" y="514750"/>
                    </a:cubicBezTo>
                    <a:cubicBezTo>
                      <a:pt x="105980" y="298646"/>
                      <a:pt x="42716" y="17158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E004B9D-E69A-2341-BFE5-432E47620FC0}"/>
                  </a:ext>
                </a:extLst>
              </p:cNvPr>
              <p:cNvSpPr/>
              <p:nvPr/>
            </p:nvSpPr>
            <p:spPr>
              <a:xfrm rot="1120026">
                <a:off x="3695427" y="1411774"/>
                <a:ext cx="282908" cy="27623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810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9FA28C-93DB-8240-AE00-5E88461BE3FA}"/>
                </a:ext>
              </a:extLst>
            </p:cNvPr>
            <p:cNvSpPr txBox="1"/>
            <p:nvPr/>
          </p:nvSpPr>
          <p:spPr>
            <a:xfrm rot="722635">
              <a:off x="3787715" y="1408385"/>
              <a:ext cx="3536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328E1E-FB89-C44E-AD46-298839D479DD}"/>
              </a:ext>
            </a:extLst>
          </p:cNvPr>
          <p:cNvGrpSpPr/>
          <p:nvPr/>
        </p:nvGrpSpPr>
        <p:grpSpPr>
          <a:xfrm rot="332954" flipH="1">
            <a:off x="1013543" y="1575825"/>
            <a:ext cx="370614" cy="303087"/>
            <a:chOff x="3743342" y="1362693"/>
            <a:chExt cx="370614" cy="30308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E0B447-D1E2-0148-895D-3A2A45BEEB9D}"/>
                </a:ext>
              </a:extLst>
            </p:cNvPr>
            <p:cNvSpPr/>
            <p:nvPr/>
          </p:nvSpPr>
          <p:spPr>
            <a:xfrm rot="1120026">
              <a:off x="3776963" y="1362693"/>
              <a:ext cx="297644" cy="30308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0CA920-0CDE-D240-9AE7-175293A940E6}"/>
                </a:ext>
              </a:extLst>
            </p:cNvPr>
            <p:cNvSpPr txBox="1"/>
            <p:nvPr/>
          </p:nvSpPr>
          <p:spPr>
            <a:xfrm rot="1173523">
              <a:off x="3743342" y="1387429"/>
              <a:ext cx="3706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tx1"/>
                  </a:solidFill>
                </a:rPr>
                <a:t>S</a:t>
              </a:r>
              <a:r>
                <a:rPr lang="en-US" sz="700" baseline="-25000" dirty="0">
                  <a:solidFill>
                    <a:schemeClr val="tx1"/>
                  </a:solidFill>
                </a:rPr>
                <a:t>1</a:t>
              </a:r>
              <a:r>
                <a:rPr lang="en-US" sz="700" dirty="0">
                  <a:solidFill>
                    <a:schemeClr val="tx1"/>
                  </a:solidFill>
                </a:rPr>
                <a:t>S</a:t>
              </a:r>
              <a:r>
                <a:rPr lang="en-US" sz="7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628CB83-F1CB-BA4B-8736-ED493F5B58CA}"/>
              </a:ext>
            </a:extLst>
          </p:cNvPr>
          <p:cNvSpPr/>
          <p:nvPr/>
        </p:nvSpPr>
        <p:spPr>
          <a:xfrm>
            <a:off x="3239590" y="2796106"/>
            <a:ext cx="2160070" cy="1615461"/>
          </a:xfrm>
          <a:prstGeom prst="ellipse">
            <a:avLst/>
          </a:prstGeom>
          <a:solidFill>
            <a:srgbClr val="CEE5A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7B8FD-8508-A242-A1E5-6F44EB023B47}"/>
              </a:ext>
            </a:extLst>
          </p:cNvPr>
          <p:cNvGrpSpPr/>
          <p:nvPr/>
        </p:nvGrpSpPr>
        <p:grpSpPr>
          <a:xfrm>
            <a:off x="3383750" y="1796992"/>
            <a:ext cx="1830612" cy="1081862"/>
            <a:chOff x="3197867" y="-191232"/>
            <a:chExt cx="1846744" cy="18467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83CB12-7400-4E4B-B978-FD13EEBECABC}"/>
                </a:ext>
              </a:extLst>
            </p:cNvPr>
            <p:cNvSpPr/>
            <p:nvPr/>
          </p:nvSpPr>
          <p:spPr>
            <a:xfrm>
              <a:off x="3197867" y="-191232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87F45593-2AC3-0741-9C63-8A9481FE4BF2}"/>
                </a:ext>
              </a:extLst>
            </p:cNvPr>
            <p:cNvSpPr txBox="1"/>
            <p:nvPr/>
          </p:nvSpPr>
          <p:spPr>
            <a:xfrm>
              <a:off x="3468316" y="79217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Dichogamy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8FE2E1-C717-C041-946B-259B0F835393}"/>
              </a:ext>
            </a:extLst>
          </p:cNvPr>
          <p:cNvGrpSpPr/>
          <p:nvPr/>
        </p:nvGrpSpPr>
        <p:grpSpPr>
          <a:xfrm>
            <a:off x="4986594" y="2484206"/>
            <a:ext cx="1830612" cy="1081862"/>
            <a:chOff x="4810722" y="980575"/>
            <a:chExt cx="1846744" cy="18467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02A0F2-4856-F04D-97D4-2874181BA7C4}"/>
                </a:ext>
              </a:extLst>
            </p:cNvPr>
            <p:cNvSpPr/>
            <p:nvPr/>
          </p:nvSpPr>
          <p:spPr>
            <a:xfrm>
              <a:off x="481072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4B3826FC-931B-5045-B563-E46E229D9444}"/>
                </a:ext>
              </a:extLst>
            </p:cNvPr>
            <p:cNvSpPr txBox="1"/>
            <p:nvPr/>
          </p:nvSpPr>
          <p:spPr>
            <a:xfrm>
              <a:off x="5081171" y="1251024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Heterostyly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C2A371-9115-A14F-9AB3-F7BE88679B0F}"/>
              </a:ext>
            </a:extLst>
          </p:cNvPr>
          <p:cNvGrpSpPr/>
          <p:nvPr/>
        </p:nvGrpSpPr>
        <p:grpSpPr>
          <a:xfrm>
            <a:off x="4958315" y="3632984"/>
            <a:ext cx="1830612" cy="1081862"/>
            <a:chOff x="4194666" y="2876600"/>
            <a:chExt cx="1846744" cy="184674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0F3995-2D86-8848-8C26-0C5AB2AB9FE1}"/>
                </a:ext>
              </a:extLst>
            </p:cNvPr>
            <p:cNvSpPr/>
            <p:nvPr/>
          </p:nvSpPr>
          <p:spPr>
            <a:xfrm>
              <a:off x="4194666" y="2876600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B10BE92E-87C2-FC44-AE9E-80D0E2833E41}"/>
                </a:ext>
              </a:extLst>
            </p:cNvPr>
            <p:cNvSpPr txBox="1"/>
            <p:nvPr/>
          </p:nvSpPr>
          <p:spPr>
            <a:xfrm>
              <a:off x="4465115" y="3147049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>
                  <a:solidFill>
                    <a:srgbClr val="FFFF00"/>
                  </a:solidFill>
                </a:rPr>
                <a:t>Dicliny</a:t>
              </a:r>
              <a:endParaRPr lang="en-US" sz="1400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D224B8-DD91-2A49-857A-6A9C32117340}"/>
              </a:ext>
            </a:extLst>
          </p:cNvPr>
          <p:cNvGrpSpPr/>
          <p:nvPr/>
        </p:nvGrpSpPr>
        <p:grpSpPr>
          <a:xfrm>
            <a:off x="3419506" y="4253132"/>
            <a:ext cx="1830612" cy="1081862"/>
            <a:chOff x="2201068" y="2876600"/>
            <a:chExt cx="1846744" cy="184674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4DB48E-3333-F143-B385-F4BDC0E4E441}"/>
                </a:ext>
              </a:extLst>
            </p:cNvPr>
            <p:cNvSpPr/>
            <p:nvPr/>
          </p:nvSpPr>
          <p:spPr>
            <a:xfrm>
              <a:off x="2201068" y="2876600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9" name="Oval 12">
              <a:extLst>
                <a:ext uri="{FF2B5EF4-FFF2-40B4-BE49-F238E27FC236}">
                  <a16:creationId xmlns:a16="http://schemas.microsoft.com/office/drawing/2014/main" id="{29D7845C-175D-D24C-B81B-472809F3A68D}"/>
                </a:ext>
              </a:extLst>
            </p:cNvPr>
            <p:cNvSpPr txBox="1"/>
            <p:nvPr/>
          </p:nvSpPr>
          <p:spPr>
            <a:xfrm>
              <a:off x="2471517" y="3147049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Dioecy of plant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EC21AB-32B1-A844-9C8E-650B7829CF90}"/>
              </a:ext>
            </a:extLst>
          </p:cNvPr>
          <p:cNvGrpSpPr/>
          <p:nvPr/>
        </p:nvGrpSpPr>
        <p:grpSpPr>
          <a:xfrm>
            <a:off x="1834418" y="3620725"/>
            <a:ext cx="1830612" cy="1081862"/>
            <a:chOff x="1585012" y="980575"/>
            <a:chExt cx="1846744" cy="18467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B81361-5B6E-3C41-9F45-3AABB678FBFB}"/>
                </a:ext>
              </a:extLst>
            </p:cNvPr>
            <p:cNvSpPr/>
            <p:nvPr/>
          </p:nvSpPr>
          <p:spPr>
            <a:xfrm>
              <a:off x="158501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2" name="Oval 14">
              <a:extLst>
                <a:ext uri="{FF2B5EF4-FFF2-40B4-BE49-F238E27FC236}">
                  <a16:creationId xmlns:a16="http://schemas.microsoft.com/office/drawing/2014/main" id="{025EA2CE-A624-0940-8D0B-908045BB0B46}"/>
                </a:ext>
              </a:extLst>
            </p:cNvPr>
            <p:cNvSpPr txBox="1"/>
            <p:nvPr/>
          </p:nvSpPr>
          <p:spPr>
            <a:xfrm>
              <a:off x="1855461" y="1251024"/>
              <a:ext cx="1305846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00000"/>
                <a:buNone/>
              </a:pPr>
              <a:r>
                <a:rPr lang="en-US" sz="1400" b="1" kern="1200" dirty="0">
                  <a:solidFill>
                    <a:srgbClr val="FFFF00"/>
                  </a:solidFill>
                </a:rPr>
                <a:t>Self-incompatibility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0E5ACD3-D21D-E148-B0CC-6C2F1B62FFC6}"/>
              </a:ext>
            </a:extLst>
          </p:cNvPr>
          <p:cNvSpPr/>
          <p:nvPr/>
        </p:nvSpPr>
        <p:spPr>
          <a:xfrm>
            <a:off x="3527122" y="3349820"/>
            <a:ext cx="163571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b="1" kern="1200" dirty="0">
                <a:solidFill>
                  <a:srgbClr val="F79646">
                    <a:lumMod val="50000"/>
                  </a:srgbClr>
                </a:solidFill>
                <a:ea typeface="+mn-ea"/>
                <a:cs typeface="+mn-cs"/>
              </a:rPr>
              <a:t>Outbreeding devices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386010-3784-534F-9CA4-1244EE676031}"/>
              </a:ext>
            </a:extLst>
          </p:cNvPr>
          <p:cNvGrpSpPr/>
          <p:nvPr/>
        </p:nvGrpSpPr>
        <p:grpSpPr>
          <a:xfrm>
            <a:off x="1819732" y="2463176"/>
            <a:ext cx="1830612" cy="1081862"/>
            <a:chOff x="1585012" y="980575"/>
            <a:chExt cx="1846744" cy="184674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B26B35-3064-0640-AA8E-7DA2F49D8B7B}"/>
                </a:ext>
              </a:extLst>
            </p:cNvPr>
            <p:cNvSpPr/>
            <p:nvPr/>
          </p:nvSpPr>
          <p:spPr>
            <a:xfrm>
              <a:off x="1585012" y="980575"/>
              <a:ext cx="1846744" cy="18467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A85D041F-F3D5-0A42-A34F-900AB501F01A}"/>
                </a:ext>
              </a:extLst>
            </p:cNvPr>
            <p:cNvSpPr txBox="1"/>
            <p:nvPr/>
          </p:nvSpPr>
          <p:spPr>
            <a:xfrm>
              <a:off x="1678924" y="1251024"/>
              <a:ext cx="1728764" cy="13058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00000"/>
                <a:buNone/>
              </a:pPr>
              <a:r>
                <a:rPr lang="en-US" b="1" dirty="0" err="1">
                  <a:solidFill>
                    <a:srgbClr val="FFFF00"/>
                  </a:solidFill>
                </a:rPr>
                <a:t>Polenprepotency</a:t>
              </a:r>
              <a:endParaRPr lang="en-US" sz="1400" b="1" kern="12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68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9"/>
          <p:cNvSpPr txBox="1">
            <a:spLocks noGrp="1"/>
          </p:cNvSpPr>
          <p:nvPr>
            <p:ph type="title"/>
          </p:nvPr>
        </p:nvSpPr>
        <p:spPr>
          <a:xfrm>
            <a:off x="0" y="304448"/>
            <a:ext cx="6426558" cy="45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00"/>
              </a:buClr>
              <a:buSzPts val="4800"/>
            </a:pPr>
            <a:r>
              <a:rPr lang="en-US" sz="2000" b="1" dirty="0">
                <a:solidFill>
                  <a:srgbClr val="FFFF00"/>
                </a:solidFill>
              </a:rPr>
              <a:t>Artificial hybridization of plant</a:t>
            </a:r>
            <a:endParaRPr sz="2000" dirty="0">
              <a:solidFill>
                <a:srgbClr val="FFFF00"/>
              </a:solidFill>
            </a:endParaRPr>
          </a:p>
        </p:txBody>
      </p:sp>
      <p:sp>
        <p:nvSpPr>
          <p:cNvPr id="751" name="Google Shape;751;p79"/>
          <p:cNvSpPr txBox="1">
            <a:spLocks noGrp="1"/>
          </p:cNvSpPr>
          <p:nvPr>
            <p:ph type="body" idx="1"/>
          </p:nvPr>
        </p:nvSpPr>
        <p:spPr>
          <a:xfrm>
            <a:off x="69668" y="759853"/>
            <a:ext cx="5382495" cy="412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spcBef>
                <a:spcPts val="0"/>
              </a:spcBef>
              <a:buSzPct val="100000"/>
            </a:pPr>
            <a:r>
              <a:rPr lang="en-US" sz="1800" dirty="0"/>
              <a:t>Artificial </a:t>
            </a:r>
            <a:r>
              <a:rPr lang="en-US" sz="1800" dirty="0" err="1"/>
              <a:t>hybridisation</a:t>
            </a:r>
            <a:r>
              <a:rPr lang="en-US" sz="1800" dirty="0"/>
              <a:t> is crossing between genetically dissimilar plants to produce a superior hybrid with superior genetic combination. i.e. crossing may be </a:t>
            </a:r>
            <a:r>
              <a:rPr lang="en-US" sz="1800" dirty="0" err="1"/>
              <a:t>intervarietal</a:t>
            </a:r>
            <a:r>
              <a:rPr lang="en-US" sz="1800" dirty="0"/>
              <a:t>, interspecific and intergeneric.</a:t>
            </a:r>
          </a:p>
          <a:p>
            <a:pPr marL="285750" indent="-285750" algn="just">
              <a:spcBef>
                <a:spcPts val="0"/>
              </a:spcBef>
              <a:buSzPct val="100000"/>
            </a:pPr>
            <a:r>
              <a:rPr lang="en-US" sz="1800" dirty="0"/>
              <a:t>Main objective of artificial hybridization: To improve crop variety.</a:t>
            </a:r>
            <a:endParaRPr sz="1800" dirty="0"/>
          </a:p>
          <a:p>
            <a:pPr marL="342900" algn="just">
              <a:spcBef>
                <a:spcPts val="560"/>
              </a:spcBef>
              <a:buSzPct val="100000"/>
            </a:pPr>
            <a:r>
              <a:rPr lang="en-US" sz="1800" dirty="0"/>
              <a:t>Artificial crossing experiments make sure that </a:t>
            </a:r>
            <a:endParaRPr sz="1800" dirty="0"/>
          </a:p>
          <a:p>
            <a:pPr marL="742950" lvl="1" indent="-285750" algn="just">
              <a:spcBef>
                <a:spcPts val="560"/>
              </a:spcBef>
              <a:buSzPct val="100000"/>
            </a:pPr>
            <a:r>
              <a:rPr lang="en-US" sz="1800" dirty="0"/>
              <a:t>only the desired pollen grains are used for pollination and </a:t>
            </a:r>
            <a:endParaRPr sz="1800" dirty="0"/>
          </a:p>
          <a:p>
            <a:pPr marL="742950" lvl="1" indent="-285750" algn="just">
              <a:spcBef>
                <a:spcPts val="560"/>
              </a:spcBef>
              <a:buSzPct val="100000"/>
            </a:pPr>
            <a:r>
              <a:rPr lang="en-US" sz="1800" dirty="0"/>
              <a:t>the stigma is protected from contamination (from unwanted pollen). </a:t>
            </a:r>
            <a:endParaRPr sz="1800" dirty="0"/>
          </a:p>
          <a:p>
            <a:pPr marL="342900" algn="just">
              <a:spcBef>
                <a:spcPts val="560"/>
              </a:spcBef>
              <a:buSzPct val="100000"/>
            </a:pPr>
            <a:r>
              <a:rPr lang="en-US" sz="1800" dirty="0"/>
              <a:t>Artificial </a:t>
            </a:r>
            <a:r>
              <a:rPr lang="en-US" sz="1800" dirty="0" err="1"/>
              <a:t>hybridisation</a:t>
            </a:r>
            <a:r>
              <a:rPr lang="en-US" sz="1800" dirty="0"/>
              <a:t> is achieved by </a:t>
            </a:r>
            <a:r>
              <a:rPr lang="en-US" sz="1800" b="1" dirty="0">
                <a:solidFill>
                  <a:srgbClr val="FFFF00"/>
                </a:solidFill>
              </a:rPr>
              <a:t>emasculation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bagging</a:t>
            </a:r>
            <a:r>
              <a:rPr lang="en-US" sz="1800" dirty="0"/>
              <a:t> techniques.</a:t>
            </a:r>
            <a:endParaRPr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D1ED3F-D089-8D4B-978A-9CF42E26CAB7}"/>
              </a:ext>
            </a:extLst>
          </p:cNvPr>
          <p:cNvGrpSpPr/>
          <p:nvPr/>
        </p:nvGrpSpPr>
        <p:grpSpPr>
          <a:xfrm>
            <a:off x="5520621" y="209769"/>
            <a:ext cx="1633781" cy="1356273"/>
            <a:chOff x="3173368" y="1169080"/>
            <a:chExt cx="2558628" cy="2160061"/>
          </a:xfrm>
        </p:grpSpPr>
        <p:pic>
          <p:nvPicPr>
            <p:cNvPr id="18" name="Picture 6" descr="C:\Users\Lhakpa Wangyal\Desktop\Untitled-2.gif">
              <a:extLst>
                <a:ext uri="{FF2B5EF4-FFF2-40B4-BE49-F238E27FC236}">
                  <a16:creationId xmlns:a16="http://schemas.microsoft.com/office/drawing/2014/main" id="{A9D6EB88-B035-F840-AD06-502F460D8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91182" y="1169080"/>
              <a:ext cx="792088" cy="1761263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C70DAA-5228-3B42-A2BD-60D7E932BF89}"/>
                </a:ext>
              </a:extLst>
            </p:cNvPr>
            <p:cNvSpPr/>
            <p:nvPr/>
          </p:nvSpPr>
          <p:spPr>
            <a:xfrm>
              <a:off x="3173368" y="2887980"/>
              <a:ext cx="2558628" cy="4411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High protein quality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8F45FF-DC90-144C-999E-B11B817B3B3E}"/>
              </a:ext>
            </a:extLst>
          </p:cNvPr>
          <p:cNvGrpSpPr/>
          <p:nvPr/>
        </p:nvGrpSpPr>
        <p:grpSpPr>
          <a:xfrm>
            <a:off x="7400445" y="157929"/>
            <a:ext cx="1446230" cy="1408113"/>
            <a:chOff x="6171416" y="1331476"/>
            <a:chExt cx="2440957" cy="1810090"/>
          </a:xfrm>
        </p:grpSpPr>
        <p:pic>
          <p:nvPicPr>
            <p:cNvPr id="21" name="Picture 20" descr="C:\Users\Lhakpa Wangyal\Desktop\Untitled-21.gif">
              <a:extLst>
                <a:ext uri="{FF2B5EF4-FFF2-40B4-BE49-F238E27FC236}">
                  <a16:creationId xmlns:a16="http://schemas.microsoft.com/office/drawing/2014/main" id="{54B83B56-4BD9-4747-B38C-9AA98130D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9427" y="1331476"/>
              <a:ext cx="962717" cy="1440159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789E58-2AD7-E848-9DFA-0F0B69FB30F2}"/>
                </a:ext>
              </a:extLst>
            </p:cNvPr>
            <p:cNvSpPr/>
            <p:nvPr/>
          </p:nvSpPr>
          <p:spPr>
            <a:xfrm>
              <a:off x="6171416" y="2785492"/>
              <a:ext cx="2440957" cy="356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Disease resistant</a:t>
              </a:r>
            </a:p>
          </p:txBody>
        </p:sp>
      </p:grpSp>
      <p:sp>
        <p:nvSpPr>
          <p:cNvPr id="24" name="Multiply 23">
            <a:extLst>
              <a:ext uri="{FF2B5EF4-FFF2-40B4-BE49-F238E27FC236}">
                <a16:creationId xmlns:a16="http://schemas.microsoft.com/office/drawing/2014/main" id="{5560505A-3DF2-3048-B6E8-12C88C84CA23}"/>
              </a:ext>
            </a:extLst>
          </p:cNvPr>
          <p:cNvSpPr/>
          <p:nvPr/>
        </p:nvSpPr>
        <p:spPr>
          <a:xfrm>
            <a:off x="6930259" y="493216"/>
            <a:ext cx="467869" cy="483530"/>
          </a:xfrm>
          <a:prstGeom prst="mathMultiply">
            <a:avLst>
              <a:gd name="adj1" fmla="val 12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95C66C50-35BA-9248-A543-2FC67B24723E}"/>
              </a:ext>
            </a:extLst>
          </p:cNvPr>
          <p:cNvSpPr/>
          <p:nvPr/>
        </p:nvSpPr>
        <p:spPr>
          <a:xfrm>
            <a:off x="7089609" y="1127051"/>
            <a:ext cx="231900" cy="600982"/>
          </a:xfrm>
          <a:prstGeom prst="downArrow">
            <a:avLst>
              <a:gd name="adj1" fmla="val 41318"/>
              <a:gd name="adj2" fmla="val 304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DB655-D5F3-D948-94A6-A986D861BE5E}"/>
              </a:ext>
            </a:extLst>
          </p:cNvPr>
          <p:cNvGrpSpPr/>
          <p:nvPr/>
        </p:nvGrpSpPr>
        <p:grpSpPr>
          <a:xfrm>
            <a:off x="5551539" y="1738812"/>
            <a:ext cx="3627917" cy="1622894"/>
            <a:chOff x="3836540" y="1331476"/>
            <a:chExt cx="6852827" cy="3151744"/>
          </a:xfrm>
        </p:grpSpPr>
        <p:pic>
          <p:nvPicPr>
            <p:cNvPr id="27" name="Picture 26" descr="C:\Users\Lhakpa Wangyal\Desktop\Untitled-21.gif">
              <a:extLst>
                <a:ext uri="{FF2B5EF4-FFF2-40B4-BE49-F238E27FC236}">
                  <a16:creationId xmlns:a16="http://schemas.microsoft.com/office/drawing/2014/main" id="{C78C054B-5D20-2D41-9260-3209B5924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30000"/>
            </a:blip>
            <a:srcRect/>
            <a:stretch>
              <a:fillRect/>
            </a:stretch>
          </p:blipFill>
          <p:spPr bwMode="auto">
            <a:xfrm>
              <a:off x="6243424" y="1331476"/>
              <a:ext cx="1258416" cy="1823348"/>
            </a:xfrm>
            <a:prstGeom prst="rect">
              <a:avLst/>
            </a:prstGeom>
            <a:noFill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876869-DDF6-BA47-963B-8A09E903FADA}"/>
                </a:ext>
              </a:extLst>
            </p:cNvPr>
            <p:cNvSpPr/>
            <p:nvPr/>
          </p:nvSpPr>
          <p:spPr>
            <a:xfrm>
              <a:off x="3836540" y="3586643"/>
              <a:ext cx="6852827" cy="896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Hybrid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(with high protein quality and disease resistant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1037</Words>
  <Application>Microsoft Macintosh PowerPoint</Application>
  <PresentationFormat>On-screen Show (16:10)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PowerPoint Presentation</vt:lpstr>
      <vt:lpstr>PowerPoint Presentation</vt:lpstr>
      <vt:lpstr>Outbreeding Devices</vt:lpstr>
      <vt:lpstr>Outbreeding Devices</vt:lpstr>
      <vt:lpstr>PowerPoint Presentation</vt:lpstr>
      <vt:lpstr>Some outbreeding devices to prevent self pollination/inbreeding </vt:lpstr>
      <vt:lpstr>Some examples of outbreeding devices to prevent  self pollination/inbreeding </vt:lpstr>
      <vt:lpstr>Some examples of outbreeding devices to prevent  self pollination/inbreeding </vt:lpstr>
      <vt:lpstr>Artificial hybridization of plant</vt:lpstr>
      <vt:lpstr>Artificial hybridisation in bisexual flower</vt:lpstr>
      <vt:lpstr>Artificial hybridisation in unisexual flowers</vt:lpstr>
      <vt:lpstr>Answer the following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lhawang</dc:creator>
  <cp:lastModifiedBy>Microsoft Office User</cp:lastModifiedBy>
  <cp:revision>167</cp:revision>
  <dcterms:created xsi:type="dcterms:W3CDTF">2016-04-06T05:40:48Z</dcterms:created>
  <dcterms:modified xsi:type="dcterms:W3CDTF">2020-08-19T01:02:23Z</dcterms:modified>
</cp:coreProperties>
</file>